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9" r:id="rId3"/>
  </p:sldIdLst>
  <p:sldSz cx="21388388" cy="30275213"/>
  <p:notesSz cx="20558125" cy="29452888"/>
  <p:defaultTextStyle>
    <a:defPPr>
      <a:defRPr lang="en-US"/>
    </a:defPPr>
    <a:lvl1pPr algn="l" defTabSz="3038475" rtl="0" eaLnBrk="0" fontAlgn="base" hangingPunct="0">
      <a:spcBef>
        <a:spcPct val="0"/>
      </a:spcBef>
      <a:spcAft>
        <a:spcPct val="0"/>
      </a:spcAft>
      <a:defRPr sz="6000" kern="1200">
        <a:solidFill>
          <a:schemeClr val="tx1"/>
        </a:solidFill>
        <a:latin typeface="Calibri" panose="020F0502020204030204" pitchFamily="34" charset="0"/>
        <a:ea typeface="+mn-ea"/>
        <a:cs typeface="+mn-cs"/>
      </a:defRPr>
    </a:lvl1pPr>
    <a:lvl2pPr marL="1519238" indent="-1062038" algn="l" defTabSz="3038475" rtl="0" eaLnBrk="0" fontAlgn="base" hangingPunct="0">
      <a:spcBef>
        <a:spcPct val="0"/>
      </a:spcBef>
      <a:spcAft>
        <a:spcPct val="0"/>
      </a:spcAft>
      <a:defRPr sz="6000" kern="1200">
        <a:solidFill>
          <a:schemeClr val="tx1"/>
        </a:solidFill>
        <a:latin typeface="Calibri" panose="020F0502020204030204" pitchFamily="34" charset="0"/>
        <a:ea typeface="+mn-ea"/>
        <a:cs typeface="+mn-cs"/>
      </a:defRPr>
    </a:lvl2pPr>
    <a:lvl3pPr marL="3038475" indent="-2124075" algn="l" defTabSz="3038475" rtl="0" eaLnBrk="0" fontAlgn="base" hangingPunct="0">
      <a:spcBef>
        <a:spcPct val="0"/>
      </a:spcBef>
      <a:spcAft>
        <a:spcPct val="0"/>
      </a:spcAft>
      <a:defRPr sz="6000" kern="1200">
        <a:solidFill>
          <a:schemeClr val="tx1"/>
        </a:solidFill>
        <a:latin typeface="Calibri" panose="020F0502020204030204" pitchFamily="34" charset="0"/>
        <a:ea typeface="+mn-ea"/>
        <a:cs typeface="+mn-cs"/>
      </a:defRPr>
    </a:lvl3pPr>
    <a:lvl4pPr marL="4557713" indent="-3186113" algn="l" defTabSz="3038475" rtl="0" eaLnBrk="0" fontAlgn="base" hangingPunct="0">
      <a:spcBef>
        <a:spcPct val="0"/>
      </a:spcBef>
      <a:spcAft>
        <a:spcPct val="0"/>
      </a:spcAft>
      <a:defRPr sz="6000" kern="1200">
        <a:solidFill>
          <a:schemeClr val="tx1"/>
        </a:solidFill>
        <a:latin typeface="Calibri" panose="020F0502020204030204" pitchFamily="34" charset="0"/>
        <a:ea typeface="+mn-ea"/>
        <a:cs typeface="+mn-cs"/>
      </a:defRPr>
    </a:lvl4pPr>
    <a:lvl5pPr marL="6076950" indent="-4248150" algn="l" defTabSz="3038475" rtl="0" eaLnBrk="0" fontAlgn="base" hangingPunct="0">
      <a:spcBef>
        <a:spcPct val="0"/>
      </a:spcBef>
      <a:spcAft>
        <a:spcPct val="0"/>
      </a:spcAft>
      <a:defRPr sz="6000" kern="1200">
        <a:solidFill>
          <a:schemeClr val="tx1"/>
        </a:solidFill>
        <a:latin typeface="Calibri" panose="020F0502020204030204" pitchFamily="34" charset="0"/>
        <a:ea typeface="+mn-ea"/>
        <a:cs typeface="+mn-cs"/>
      </a:defRPr>
    </a:lvl5pPr>
    <a:lvl6pPr marL="2286000" algn="l" defTabSz="914400" rtl="0" eaLnBrk="1" latinLnBrk="0" hangingPunct="1">
      <a:defRPr sz="6000" kern="1200">
        <a:solidFill>
          <a:schemeClr val="tx1"/>
        </a:solidFill>
        <a:latin typeface="Calibri" panose="020F0502020204030204" pitchFamily="34" charset="0"/>
        <a:ea typeface="+mn-ea"/>
        <a:cs typeface="+mn-cs"/>
      </a:defRPr>
    </a:lvl6pPr>
    <a:lvl7pPr marL="2743200" algn="l" defTabSz="914400" rtl="0" eaLnBrk="1" latinLnBrk="0" hangingPunct="1">
      <a:defRPr sz="6000" kern="1200">
        <a:solidFill>
          <a:schemeClr val="tx1"/>
        </a:solidFill>
        <a:latin typeface="Calibri" panose="020F0502020204030204" pitchFamily="34" charset="0"/>
        <a:ea typeface="+mn-ea"/>
        <a:cs typeface="+mn-cs"/>
      </a:defRPr>
    </a:lvl7pPr>
    <a:lvl8pPr marL="3200400" algn="l" defTabSz="914400" rtl="0" eaLnBrk="1" latinLnBrk="0" hangingPunct="1">
      <a:defRPr sz="6000" kern="1200">
        <a:solidFill>
          <a:schemeClr val="tx1"/>
        </a:solidFill>
        <a:latin typeface="Calibri" panose="020F0502020204030204" pitchFamily="34" charset="0"/>
        <a:ea typeface="+mn-ea"/>
        <a:cs typeface="+mn-cs"/>
      </a:defRPr>
    </a:lvl8pPr>
    <a:lvl9pPr marL="3657600" algn="l" defTabSz="914400" rtl="0" eaLnBrk="1" latinLnBrk="0" hangingPunct="1">
      <a:defRPr sz="60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65">
          <p15:clr>
            <a:srgbClr val="A4A3A4"/>
          </p15:clr>
        </p15:guide>
        <p15:guide id="2" orient="horz" pos="18541">
          <p15:clr>
            <a:srgbClr val="A4A3A4"/>
          </p15:clr>
        </p15:guide>
        <p15:guide id="3" pos="13191">
          <p15:clr>
            <a:srgbClr val="A4A3A4"/>
          </p15:clr>
        </p15:guide>
      </p15:sldGuideLst>
    </p:ext>
    <p:ext uri="{2D200454-40CA-4A62-9FC3-DE9A4176ACB9}">
      <p15:notesGuideLst xmlns:p15="http://schemas.microsoft.com/office/powerpoint/2012/main">
        <p15:guide id="1" orient="horz" pos="9278">
          <p15:clr>
            <a:srgbClr val="A4A3A4"/>
          </p15:clr>
        </p15:guide>
        <p15:guide id="2" pos="647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OTOULAS" initials="" lastIdx="2" clrIdx="0"/>
  <p:cmAuthor id="2" name="A.KOTOULAS" initials="" lastIdx="1" clrIdx="1"/>
  <p:cmAuthor id="3" name="A.KOTOULAS" initials="" lastIdx="1" clrIdx="2"/>
  <p:cmAuthor id="4"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BBD"/>
    <a:srgbClr val="0E5772"/>
    <a:srgbClr val="A0C1D5"/>
    <a:srgbClr val="5B9894"/>
    <a:srgbClr val="750787"/>
    <a:srgbClr val="004DFF"/>
    <a:srgbClr val="008026"/>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39" autoAdjust="0"/>
    <p:restoredTop sz="94068" autoAdjust="0"/>
  </p:normalViewPr>
  <p:slideViewPr>
    <p:cSldViewPr snapToGrid="0" snapToObjects="1">
      <p:cViewPr varScale="1">
        <p:scale>
          <a:sx n="24" d="100"/>
          <a:sy n="24" d="100"/>
        </p:scale>
        <p:origin x="3480" y="60"/>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3" d="100"/>
          <a:sy n="83" d="100"/>
        </p:scale>
        <p:origin x="-2730" y="-84"/>
      </p:cViewPr>
      <p:guideLst>
        <p:guide orient="horz" pos="9278"/>
        <p:guide pos="647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32FEE5-AAC0-4FDA-49B0-8A6B5BAC3443}"/>
              </a:ext>
            </a:extLst>
          </p:cNvPr>
          <p:cNvSpPr>
            <a:spLocks noGrp="1"/>
          </p:cNvSpPr>
          <p:nvPr>
            <p:ph type="hdr" sz="quarter"/>
          </p:nvPr>
        </p:nvSpPr>
        <p:spPr>
          <a:xfrm>
            <a:off x="0" y="0"/>
            <a:ext cx="8909050" cy="1473200"/>
          </a:xfrm>
          <a:prstGeom prst="rect">
            <a:avLst/>
          </a:prstGeom>
        </p:spPr>
        <p:txBody>
          <a:bodyPr vert="horz" lIns="275445" tIns="137722" rIns="275445" bIns="137722" rtlCol="0"/>
          <a:lstStyle>
            <a:lvl1pPr algn="l" defTabSz="3038715" eaLnBrk="1" fontAlgn="auto" hangingPunct="1">
              <a:spcBef>
                <a:spcPts val="0"/>
              </a:spcBef>
              <a:spcAft>
                <a:spcPts val="0"/>
              </a:spcAft>
              <a:defRPr sz="3600">
                <a:latin typeface="+mn-lt"/>
              </a:defRPr>
            </a:lvl1pPr>
          </a:lstStyle>
          <a:p>
            <a:pPr>
              <a:defRPr/>
            </a:pPr>
            <a:endParaRPr lang="en-US"/>
          </a:p>
        </p:txBody>
      </p:sp>
      <p:sp>
        <p:nvSpPr>
          <p:cNvPr id="3" name="Date Placeholder 2">
            <a:extLst>
              <a:ext uri="{FF2B5EF4-FFF2-40B4-BE49-F238E27FC236}">
                <a16:creationId xmlns:a16="http://schemas.microsoft.com/office/drawing/2014/main" id="{D6864A55-DBAF-6010-AD16-77D4E3B03B9B}"/>
              </a:ext>
            </a:extLst>
          </p:cNvPr>
          <p:cNvSpPr>
            <a:spLocks noGrp="1"/>
          </p:cNvSpPr>
          <p:nvPr>
            <p:ph type="dt" sz="quarter" idx="1"/>
          </p:nvPr>
        </p:nvSpPr>
        <p:spPr>
          <a:xfrm>
            <a:off x="11644313" y="0"/>
            <a:ext cx="8909050" cy="1473200"/>
          </a:xfrm>
          <a:prstGeom prst="rect">
            <a:avLst/>
          </a:prstGeom>
        </p:spPr>
        <p:txBody>
          <a:bodyPr vert="horz" lIns="275445" tIns="137722" rIns="275445" bIns="137722" rtlCol="0"/>
          <a:lstStyle>
            <a:lvl1pPr algn="r" defTabSz="3038715" eaLnBrk="1" fontAlgn="auto" hangingPunct="1">
              <a:spcBef>
                <a:spcPts val="0"/>
              </a:spcBef>
              <a:spcAft>
                <a:spcPts val="0"/>
              </a:spcAft>
              <a:defRPr sz="3600">
                <a:latin typeface="+mn-lt"/>
              </a:defRPr>
            </a:lvl1pPr>
          </a:lstStyle>
          <a:p>
            <a:pPr>
              <a:defRPr/>
            </a:pPr>
            <a:fld id="{F1AF8519-8181-4C80-8B62-F2C039E24EF6}" type="datetimeFigureOut">
              <a:rPr lang="en-US"/>
              <a:pPr>
                <a:defRPr/>
              </a:pPr>
              <a:t>6/11/2024</a:t>
            </a:fld>
            <a:endParaRPr lang="en-US"/>
          </a:p>
        </p:txBody>
      </p:sp>
      <p:sp>
        <p:nvSpPr>
          <p:cNvPr id="4" name="Footer Placeholder 3">
            <a:extLst>
              <a:ext uri="{FF2B5EF4-FFF2-40B4-BE49-F238E27FC236}">
                <a16:creationId xmlns:a16="http://schemas.microsoft.com/office/drawing/2014/main" id="{86F48C79-8CCE-9379-59D5-885476B34052}"/>
              </a:ext>
            </a:extLst>
          </p:cNvPr>
          <p:cNvSpPr>
            <a:spLocks noGrp="1"/>
          </p:cNvSpPr>
          <p:nvPr>
            <p:ph type="ftr" sz="quarter" idx="2"/>
          </p:nvPr>
        </p:nvSpPr>
        <p:spPr>
          <a:xfrm>
            <a:off x="0" y="27974925"/>
            <a:ext cx="8909050" cy="1473200"/>
          </a:xfrm>
          <a:prstGeom prst="rect">
            <a:avLst/>
          </a:prstGeom>
        </p:spPr>
        <p:txBody>
          <a:bodyPr vert="horz" lIns="275445" tIns="137722" rIns="275445" bIns="137722" rtlCol="0" anchor="b"/>
          <a:lstStyle>
            <a:lvl1pPr algn="l" defTabSz="3038715" eaLnBrk="1" fontAlgn="auto" hangingPunct="1">
              <a:spcBef>
                <a:spcPts val="0"/>
              </a:spcBef>
              <a:spcAft>
                <a:spcPts val="0"/>
              </a:spcAft>
              <a:defRPr sz="3600">
                <a:latin typeface="+mn-lt"/>
              </a:defRPr>
            </a:lvl1pPr>
          </a:lstStyle>
          <a:p>
            <a:pPr>
              <a:defRPr/>
            </a:pPr>
            <a:endParaRPr lang="en-US"/>
          </a:p>
        </p:txBody>
      </p:sp>
      <p:sp>
        <p:nvSpPr>
          <p:cNvPr id="5" name="Slide Number Placeholder 4">
            <a:extLst>
              <a:ext uri="{FF2B5EF4-FFF2-40B4-BE49-F238E27FC236}">
                <a16:creationId xmlns:a16="http://schemas.microsoft.com/office/drawing/2014/main" id="{BC33A019-E315-7821-5960-91C9B224DE07}"/>
              </a:ext>
            </a:extLst>
          </p:cNvPr>
          <p:cNvSpPr>
            <a:spLocks noGrp="1"/>
          </p:cNvSpPr>
          <p:nvPr>
            <p:ph type="sldNum" sz="quarter" idx="3"/>
          </p:nvPr>
        </p:nvSpPr>
        <p:spPr>
          <a:xfrm>
            <a:off x="11644313" y="27974925"/>
            <a:ext cx="8909050" cy="1473200"/>
          </a:xfrm>
          <a:prstGeom prst="rect">
            <a:avLst/>
          </a:prstGeom>
        </p:spPr>
        <p:txBody>
          <a:bodyPr vert="horz" lIns="275445" tIns="137722" rIns="275445" bIns="137722" rtlCol="0" anchor="b"/>
          <a:lstStyle>
            <a:lvl1pPr algn="r" defTabSz="3038715" eaLnBrk="1" fontAlgn="auto" hangingPunct="1">
              <a:spcBef>
                <a:spcPts val="0"/>
              </a:spcBef>
              <a:spcAft>
                <a:spcPts val="0"/>
              </a:spcAft>
              <a:defRPr sz="3600">
                <a:latin typeface="+mn-lt"/>
              </a:defRPr>
            </a:lvl1pPr>
          </a:lstStyle>
          <a:p>
            <a:pPr>
              <a:defRPr/>
            </a:pPr>
            <a:fld id="{33A7A733-6410-4FD9-9914-67F99309A6FC}"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A90A0A-2AA9-A9ED-6E09-91B2C996989B}"/>
              </a:ext>
            </a:extLst>
          </p:cNvPr>
          <p:cNvSpPr>
            <a:spLocks noGrp="1"/>
          </p:cNvSpPr>
          <p:nvPr>
            <p:ph type="hdr" sz="quarter"/>
          </p:nvPr>
        </p:nvSpPr>
        <p:spPr>
          <a:xfrm>
            <a:off x="0" y="0"/>
            <a:ext cx="8909050" cy="1473200"/>
          </a:xfrm>
          <a:prstGeom prst="rect">
            <a:avLst/>
          </a:prstGeom>
        </p:spPr>
        <p:txBody>
          <a:bodyPr vert="horz" lIns="275445" tIns="137722" rIns="275445" bIns="137722" rtlCol="0"/>
          <a:lstStyle>
            <a:lvl1pPr algn="l" defTabSz="3038715" eaLnBrk="1" fontAlgn="auto" hangingPunct="1">
              <a:spcBef>
                <a:spcPts val="0"/>
              </a:spcBef>
              <a:spcAft>
                <a:spcPts val="0"/>
              </a:spcAft>
              <a:defRPr sz="3600">
                <a:latin typeface="+mn-lt"/>
              </a:defRPr>
            </a:lvl1pPr>
          </a:lstStyle>
          <a:p>
            <a:pPr>
              <a:defRPr/>
            </a:pPr>
            <a:endParaRPr lang="en-US"/>
          </a:p>
        </p:txBody>
      </p:sp>
      <p:sp>
        <p:nvSpPr>
          <p:cNvPr id="3" name="Date Placeholder 2">
            <a:extLst>
              <a:ext uri="{FF2B5EF4-FFF2-40B4-BE49-F238E27FC236}">
                <a16:creationId xmlns:a16="http://schemas.microsoft.com/office/drawing/2014/main" id="{1C1DD872-F768-3B29-C1B5-85A2E2A055FF}"/>
              </a:ext>
            </a:extLst>
          </p:cNvPr>
          <p:cNvSpPr>
            <a:spLocks noGrp="1"/>
          </p:cNvSpPr>
          <p:nvPr>
            <p:ph type="dt" idx="1"/>
          </p:nvPr>
        </p:nvSpPr>
        <p:spPr>
          <a:xfrm>
            <a:off x="11644313" y="0"/>
            <a:ext cx="8909050" cy="1473200"/>
          </a:xfrm>
          <a:prstGeom prst="rect">
            <a:avLst/>
          </a:prstGeom>
        </p:spPr>
        <p:txBody>
          <a:bodyPr vert="horz" lIns="275445" tIns="137722" rIns="275445" bIns="137722" rtlCol="0"/>
          <a:lstStyle>
            <a:lvl1pPr algn="r" defTabSz="3038715" eaLnBrk="1" fontAlgn="auto" hangingPunct="1">
              <a:spcBef>
                <a:spcPts val="0"/>
              </a:spcBef>
              <a:spcAft>
                <a:spcPts val="0"/>
              </a:spcAft>
              <a:defRPr sz="3600">
                <a:latin typeface="+mn-lt"/>
              </a:defRPr>
            </a:lvl1pPr>
          </a:lstStyle>
          <a:p>
            <a:pPr>
              <a:defRPr/>
            </a:pPr>
            <a:fld id="{ED84EF8B-E095-4A14-8F87-B3782E80F60B}" type="datetimeFigureOut">
              <a:rPr lang="en-US"/>
              <a:pPr>
                <a:defRPr/>
              </a:pPr>
              <a:t>6/11/2024</a:t>
            </a:fld>
            <a:endParaRPr lang="en-US" dirty="0"/>
          </a:p>
        </p:txBody>
      </p:sp>
      <p:sp>
        <p:nvSpPr>
          <p:cNvPr id="4" name="Slide Image Placeholder 3">
            <a:extLst>
              <a:ext uri="{FF2B5EF4-FFF2-40B4-BE49-F238E27FC236}">
                <a16:creationId xmlns:a16="http://schemas.microsoft.com/office/drawing/2014/main" id="{854A55CC-3C07-EE4A-F19E-0BE21FAB0FA6}"/>
              </a:ext>
            </a:extLst>
          </p:cNvPr>
          <p:cNvSpPr>
            <a:spLocks noGrp="1" noRot="1" noChangeAspect="1"/>
          </p:cNvSpPr>
          <p:nvPr>
            <p:ph type="sldImg" idx="2"/>
          </p:nvPr>
        </p:nvSpPr>
        <p:spPr>
          <a:xfrm>
            <a:off x="6376988" y="2208213"/>
            <a:ext cx="7804150" cy="11047412"/>
          </a:xfrm>
          <a:prstGeom prst="rect">
            <a:avLst/>
          </a:prstGeom>
          <a:noFill/>
          <a:ln w="12700">
            <a:solidFill>
              <a:prstClr val="black"/>
            </a:solidFill>
          </a:ln>
        </p:spPr>
        <p:txBody>
          <a:bodyPr vert="horz" lIns="275445" tIns="137722" rIns="275445" bIns="137722" rtlCol="0" anchor="ctr"/>
          <a:lstStyle/>
          <a:p>
            <a:pPr lvl="0"/>
            <a:endParaRPr lang="en-US" noProof="0" dirty="0"/>
          </a:p>
        </p:txBody>
      </p:sp>
      <p:sp>
        <p:nvSpPr>
          <p:cNvPr id="5" name="Notes Placeholder 4">
            <a:extLst>
              <a:ext uri="{FF2B5EF4-FFF2-40B4-BE49-F238E27FC236}">
                <a16:creationId xmlns:a16="http://schemas.microsoft.com/office/drawing/2014/main" id="{59978CAF-4547-C553-2844-5E9B1FE3ADD5}"/>
              </a:ext>
            </a:extLst>
          </p:cNvPr>
          <p:cNvSpPr>
            <a:spLocks noGrp="1"/>
          </p:cNvSpPr>
          <p:nvPr>
            <p:ph type="body" sz="quarter" idx="3"/>
          </p:nvPr>
        </p:nvSpPr>
        <p:spPr>
          <a:xfrm>
            <a:off x="2055813" y="13990638"/>
            <a:ext cx="16446500" cy="13254037"/>
          </a:xfrm>
          <a:prstGeom prst="rect">
            <a:avLst/>
          </a:prstGeom>
        </p:spPr>
        <p:txBody>
          <a:bodyPr vert="horz" lIns="275445" tIns="137722" rIns="275445" bIns="1377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33FD8E-DE97-B368-057B-DC04C4B7B483}"/>
              </a:ext>
            </a:extLst>
          </p:cNvPr>
          <p:cNvSpPr>
            <a:spLocks noGrp="1"/>
          </p:cNvSpPr>
          <p:nvPr>
            <p:ph type="ftr" sz="quarter" idx="4"/>
          </p:nvPr>
        </p:nvSpPr>
        <p:spPr>
          <a:xfrm>
            <a:off x="0" y="27974925"/>
            <a:ext cx="8909050" cy="1473200"/>
          </a:xfrm>
          <a:prstGeom prst="rect">
            <a:avLst/>
          </a:prstGeom>
        </p:spPr>
        <p:txBody>
          <a:bodyPr vert="horz" lIns="275445" tIns="137722" rIns="275445" bIns="137722" rtlCol="0" anchor="b"/>
          <a:lstStyle>
            <a:lvl1pPr algn="l" defTabSz="3038715" eaLnBrk="1" fontAlgn="auto" hangingPunct="1">
              <a:spcBef>
                <a:spcPts val="0"/>
              </a:spcBef>
              <a:spcAft>
                <a:spcPts val="0"/>
              </a:spcAft>
              <a:defRPr sz="36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C1CE957-70EF-2C06-E810-A8900477FED2}"/>
              </a:ext>
            </a:extLst>
          </p:cNvPr>
          <p:cNvSpPr>
            <a:spLocks noGrp="1"/>
          </p:cNvSpPr>
          <p:nvPr>
            <p:ph type="sldNum" sz="quarter" idx="5"/>
          </p:nvPr>
        </p:nvSpPr>
        <p:spPr>
          <a:xfrm>
            <a:off x="11644313" y="27974925"/>
            <a:ext cx="8909050" cy="1473200"/>
          </a:xfrm>
          <a:prstGeom prst="rect">
            <a:avLst/>
          </a:prstGeom>
        </p:spPr>
        <p:txBody>
          <a:bodyPr vert="horz" lIns="275445" tIns="137722" rIns="275445" bIns="137722" rtlCol="0" anchor="b"/>
          <a:lstStyle>
            <a:lvl1pPr algn="r" defTabSz="3038715" eaLnBrk="1" fontAlgn="auto" hangingPunct="1">
              <a:spcBef>
                <a:spcPts val="0"/>
              </a:spcBef>
              <a:spcAft>
                <a:spcPts val="0"/>
              </a:spcAft>
              <a:defRPr sz="3600">
                <a:latin typeface="+mn-lt"/>
              </a:defRPr>
            </a:lvl1pPr>
          </a:lstStyle>
          <a:p>
            <a:pPr>
              <a:defRPr/>
            </a:pPr>
            <a:fld id="{D30FC121-6CE5-4262-95B1-5B4D1D588FBC}" type="slidenum">
              <a:rPr lang="en-US"/>
              <a:pPr>
                <a:defRPr/>
              </a:pPr>
              <a:t>‹N°›</a:t>
            </a:fld>
            <a:endParaRPr lang="en-US" dirty="0"/>
          </a:p>
        </p:txBody>
      </p:sp>
    </p:spTree>
  </p:cSld>
  <p:clrMap bg1="lt1" tx1="dk1" bg2="lt2" tx2="dk2" accent1="accent1" accent2="accent2" accent3="accent3" accent4="accent4" accent5="accent5" accent6="accent6" hlink="hlink" folHlink="folHlink"/>
  <p:notesStyle>
    <a:lvl1pPr algn="l" defTabSz="3038475" rtl="0" eaLnBrk="0" fontAlgn="base" hangingPunct="0">
      <a:spcBef>
        <a:spcPct val="30000"/>
      </a:spcBef>
      <a:spcAft>
        <a:spcPct val="0"/>
      </a:spcAft>
      <a:defRPr sz="4100" kern="1200">
        <a:solidFill>
          <a:schemeClr val="tx1"/>
        </a:solidFill>
        <a:latin typeface="+mn-lt"/>
        <a:ea typeface="+mn-ea"/>
        <a:cs typeface="+mn-cs"/>
      </a:defRPr>
    </a:lvl1pPr>
    <a:lvl2pPr marL="1519238" algn="l" defTabSz="3038475" rtl="0" eaLnBrk="0" fontAlgn="base" hangingPunct="0">
      <a:spcBef>
        <a:spcPct val="30000"/>
      </a:spcBef>
      <a:spcAft>
        <a:spcPct val="0"/>
      </a:spcAft>
      <a:defRPr sz="4100" kern="1200">
        <a:solidFill>
          <a:schemeClr val="tx1"/>
        </a:solidFill>
        <a:latin typeface="+mn-lt"/>
        <a:ea typeface="+mn-ea"/>
        <a:cs typeface="+mn-cs"/>
      </a:defRPr>
    </a:lvl2pPr>
    <a:lvl3pPr marL="3038475" algn="l" defTabSz="3038475" rtl="0" eaLnBrk="0" fontAlgn="base" hangingPunct="0">
      <a:spcBef>
        <a:spcPct val="30000"/>
      </a:spcBef>
      <a:spcAft>
        <a:spcPct val="0"/>
      </a:spcAft>
      <a:defRPr sz="4100" kern="1200">
        <a:solidFill>
          <a:schemeClr val="tx1"/>
        </a:solidFill>
        <a:latin typeface="+mn-lt"/>
        <a:ea typeface="+mn-ea"/>
        <a:cs typeface="+mn-cs"/>
      </a:defRPr>
    </a:lvl3pPr>
    <a:lvl4pPr marL="4557713" algn="l" defTabSz="3038475" rtl="0" eaLnBrk="0" fontAlgn="base" hangingPunct="0">
      <a:spcBef>
        <a:spcPct val="30000"/>
      </a:spcBef>
      <a:spcAft>
        <a:spcPct val="0"/>
      </a:spcAft>
      <a:defRPr sz="4100" kern="1200">
        <a:solidFill>
          <a:schemeClr val="tx1"/>
        </a:solidFill>
        <a:latin typeface="+mn-lt"/>
        <a:ea typeface="+mn-ea"/>
        <a:cs typeface="+mn-cs"/>
      </a:defRPr>
    </a:lvl4pPr>
    <a:lvl5pPr marL="6076950" algn="l" defTabSz="3038475" rtl="0" eaLnBrk="0" fontAlgn="base" hangingPunct="0">
      <a:spcBef>
        <a:spcPct val="30000"/>
      </a:spcBef>
      <a:spcAft>
        <a:spcPct val="0"/>
      </a:spcAft>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 name="Text Placeholder 5"/>
          <p:cNvSpPr>
            <a:spLocks noGrp="1"/>
          </p:cNvSpPr>
          <p:nvPr>
            <p:ph type="body" sz="quarter" idx="1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0" name="Text Placeholder 5"/>
          <p:cNvSpPr>
            <a:spLocks noGrp="1"/>
          </p:cNvSpPr>
          <p:nvPr>
            <p:ph type="body" sz="quarter" idx="20"/>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5" name="Text Placeholder 5"/>
          <p:cNvSpPr>
            <a:spLocks noGrp="1"/>
          </p:cNvSpPr>
          <p:nvPr>
            <p:ph type="body" sz="quarter" idx="25"/>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6" name="Text Placeholder 3"/>
          <p:cNvSpPr>
            <a:spLocks noGrp="1"/>
          </p:cNvSpPr>
          <p:nvPr>
            <p:ph type="body" sz="quarter" idx="26"/>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7" name="Text Placeholder 5"/>
          <p:cNvSpPr>
            <a:spLocks noGrp="1"/>
          </p:cNvSpPr>
          <p:nvPr>
            <p:ph type="body" sz="quarter" idx="27"/>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8" name="Text Placeholder 3"/>
          <p:cNvSpPr>
            <a:spLocks noGrp="1"/>
          </p:cNvSpPr>
          <p:nvPr>
            <p:ph type="body" sz="quarter" idx="28"/>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9" name="Text Placeholder 5"/>
          <p:cNvSpPr>
            <a:spLocks noGrp="1"/>
          </p:cNvSpPr>
          <p:nvPr>
            <p:ph type="body" sz="quarter" idx="29"/>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30" name="Text Placeholder 3"/>
          <p:cNvSpPr>
            <a:spLocks noGrp="1"/>
          </p:cNvSpPr>
          <p:nvPr>
            <p:ph type="body" sz="quarter" idx="30"/>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0" name="Text Placeholder 3"/>
          <p:cNvSpPr>
            <a:spLocks noGrp="1"/>
          </p:cNvSpPr>
          <p:nvPr>
            <p:ph type="body" sz="quarter" idx="96"/>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76" name="Text Placeholder 76"/>
          <p:cNvSpPr>
            <a:spLocks noGrp="1"/>
          </p:cNvSpPr>
          <p:nvPr>
            <p:ph type="body" sz="quarter" idx="150"/>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79" name="Text Placeholder 76"/>
          <p:cNvSpPr>
            <a:spLocks noGrp="1"/>
          </p:cNvSpPr>
          <p:nvPr>
            <p:ph type="body" sz="quarter" idx="15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80" name="Text Placeholder 76"/>
          <p:cNvSpPr>
            <a:spLocks noGrp="1"/>
          </p:cNvSpPr>
          <p:nvPr>
            <p:ph type="body" sz="quarter" idx="153"/>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Tree>
    <p:extLst>
      <p:ext uri="{BB962C8B-B14F-4D97-AF65-F5344CB8AC3E}">
        <p14:creationId xmlns:p14="http://schemas.microsoft.com/office/powerpoint/2010/main" val="190427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A1 Templa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 name="Text Placeholder 5"/>
          <p:cNvSpPr>
            <a:spLocks noGrp="1"/>
          </p:cNvSpPr>
          <p:nvPr>
            <p:ph type="body" sz="quarter" idx="1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0" name="Text Placeholder 5"/>
          <p:cNvSpPr>
            <a:spLocks noGrp="1"/>
          </p:cNvSpPr>
          <p:nvPr>
            <p:ph type="body" sz="quarter" idx="20"/>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5" name="Text Placeholder 5"/>
          <p:cNvSpPr>
            <a:spLocks noGrp="1"/>
          </p:cNvSpPr>
          <p:nvPr>
            <p:ph type="body" sz="quarter" idx="25"/>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6" name="Text Placeholder 3"/>
          <p:cNvSpPr>
            <a:spLocks noGrp="1"/>
          </p:cNvSpPr>
          <p:nvPr>
            <p:ph type="body" sz="quarter" idx="26"/>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7" name="Text Placeholder 5"/>
          <p:cNvSpPr>
            <a:spLocks noGrp="1"/>
          </p:cNvSpPr>
          <p:nvPr>
            <p:ph type="body" sz="quarter" idx="27"/>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8" name="Text Placeholder 3"/>
          <p:cNvSpPr>
            <a:spLocks noGrp="1"/>
          </p:cNvSpPr>
          <p:nvPr>
            <p:ph type="body" sz="quarter" idx="28"/>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9" name="Text Placeholder 5"/>
          <p:cNvSpPr>
            <a:spLocks noGrp="1"/>
          </p:cNvSpPr>
          <p:nvPr>
            <p:ph type="body" sz="quarter" idx="29"/>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30" name="Text Placeholder 3"/>
          <p:cNvSpPr>
            <a:spLocks noGrp="1"/>
          </p:cNvSpPr>
          <p:nvPr>
            <p:ph type="body" sz="quarter" idx="30"/>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0" name="Text Placeholder 3"/>
          <p:cNvSpPr>
            <a:spLocks noGrp="1"/>
          </p:cNvSpPr>
          <p:nvPr>
            <p:ph type="body" sz="quarter" idx="96"/>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76" name="Text Placeholder 76"/>
          <p:cNvSpPr>
            <a:spLocks noGrp="1"/>
          </p:cNvSpPr>
          <p:nvPr>
            <p:ph type="body" sz="quarter" idx="150"/>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79" name="Text Placeholder 76"/>
          <p:cNvSpPr>
            <a:spLocks noGrp="1"/>
          </p:cNvSpPr>
          <p:nvPr>
            <p:ph type="body" sz="quarter" idx="15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80" name="Text Placeholder 76"/>
          <p:cNvSpPr>
            <a:spLocks noGrp="1"/>
          </p:cNvSpPr>
          <p:nvPr>
            <p:ph type="body" sz="quarter" idx="153"/>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Tree>
    <p:extLst>
      <p:ext uri="{BB962C8B-B14F-4D97-AF65-F5344CB8AC3E}">
        <p14:creationId xmlns:p14="http://schemas.microsoft.com/office/powerpoint/2010/main" val="4002310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A1 Templa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 name="Text Placeholder 5"/>
          <p:cNvSpPr>
            <a:spLocks noGrp="1"/>
          </p:cNvSpPr>
          <p:nvPr>
            <p:ph type="body" sz="quarter" idx="1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0" name="Text Placeholder 5"/>
          <p:cNvSpPr>
            <a:spLocks noGrp="1"/>
          </p:cNvSpPr>
          <p:nvPr>
            <p:ph type="body" sz="quarter" idx="20"/>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5" name="Text Placeholder 5"/>
          <p:cNvSpPr>
            <a:spLocks noGrp="1"/>
          </p:cNvSpPr>
          <p:nvPr>
            <p:ph type="body" sz="quarter" idx="25"/>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6" name="Text Placeholder 3"/>
          <p:cNvSpPr>
            <a:spLocks noGrp="1"/>
          </p:cNvSpPr>
          <p:nvPr>
            <p:ph type="body" sz="quarter" idx="26"/>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7" name="Text Placeholder 5"/>
          <p:cNvSpPr>
            <a:spLocks noGrp="1"/>
          </p:cNvSpPr>
          <p:nvPr>
            <p:ph type="body" sz="quarter" idx="27"/>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8" name="Text Placeholder 3"/>
          <p:cNvSpPr>
            <a:spLocks noGrp="1"/>
          </p:cNvSpPr>
          <p:nvPr>
            <p:ph type="body" sz="quarter" idx="28"/>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9" name="Text Placeholder 5"/>
          <p:cNvSpPr>
            <a:spLocks noGrp="1"/>
          </p:cNvSpPr>
          <p:nvPr>
            <p:ph type="body" sz="quarter" idx="29"/>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30" name="Text Placeholder 3"/>
          <p:cNvSpPr>
            <a:spLocks noGrp="1"/>
          </p:cNvSpPr>
          <p:nvPr>
            <p:ph type="body" sz="quarter" idx="30"/>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0" name="Text Placeholder 3"/>
          <p:cNvSpPr>
            <a:spLocks noGrp="1"/>
          </p:cNvSpPr>
          <p:nvPr>
            <p:ph type="body" sz="quarter" idx="96"/>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76" name="Text Placeholder 76"/>
          <p:cNvSpPr>
            <a:spLocks noGrp="1"/>
          </p:cNvSpPr>
          <p:nvPr>
            <p:ph type="body" sz="quarter" idx="150"/>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79" name="Text Placeholder 76"/>
          <p:cNvSpPr>
            <a:spLocks noGrp="1"/>
          </p:cNvSpPr>
          <p:nvPr>
            <p:ph type="body" sz="quarter" idx="15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80" name="Text Placeholder 76"/>
          <p:cNvSpPr>
            <a:spLocks noGrp="1"/>
          </p:cNvSpPr>
          <p:nvPr>
            <p:ph type="body" sz="quarter" idx="153"/>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Tree>
    <p:extLst>
      <p:ext uri="{BB962C8B-B14F-4D97-AF65-F5344CB8AC3E}">
        <p14:creationId xmlns:p14="http://schemas.microsoft.com/office/powerpoint/2010/main" val="55660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 name="Text Placeholder 5"/>
          <p:cNvSpPr>
            <a:spLocks noGrp="1"/>
          </p:cNvSpPr>
          <p:nvPr>
            <p:ph type="body" sz="quarter" idx="1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0" name="Text Placeholder 5"/>
          <p:cNvSpPr>
            <a:spLocks noGrp="1"/>
          </p:cNvSpPr>
          <p:nvPr>
            <p:ph type="body" sz="quarter" idx="20"/>
          </p:nvPr>
        </p:nvSpPr>
        <p:spPr>
          <a:xfrm>
            <a:off x="449461" y="13044187"/>
            <a:ext cx="10096349" cy="620293"/>
          </a:xfrm>
          <a:prstGeom prst="rect">
            <a:avLst/>
          </a:prstGeom>
          <a:noFill/>
        </p:spPr>
        <p:txBody>
          <a:bodyPr wrap="square" lIns="63307" tIns="63307" rIns="63307" bIns="63307" anchor="ctr" anchorCtr="0">
            <a:spAutoFit/>
          </a:bodyPr>
          <a:lstStyle>
            <a:lvl1pPr marL="0" indent="0" algn="ctr">
              <a:buNone/>
              <a:defRPr sz="32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5" name="Text Placeholder 5"/>
          <p:cNvSpPr>
            <a:spLocks noGrp="1"/>
          </p:cNvSpPr>
          <p:nvPr>
            <p:ph type="body" sz="quarter" idx="25"/>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6" name="Text Placeholder 3"/>
          <p:cNvSpPr>
            <a:spLocks noGrp="1"/>
          </p:cNvSpPr>
          <p:nvPr>
            <p:ph type="body" sz="quarter" idx="26"/>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7" name="Text Placeholder 5"/>
          <p:cNvSpPr>
            <a:spLocks noGrp="1"/>
          </p:cNvSpPr>
          <p:nvPr>
            <p:ph type="body" sz="quarter" idx="27"/>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8" name="Text Placeholder 3"/>
          <p:cNvSpPr>
            <a:spLocks noGrp="1"/>
          </p:cNvSpPr>
          <p:nvPr>
            <p:ph type="body" sz="quarter" idx="28"/>
          </p:nvPr>
        </p:nvSpPr>
        <p:spPr>
          <a:xfrm>
            <a:off x="10842580" y="13579647"/>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9" name="Text Placeholder 5"/>
          <p:cNvSpPr>
            <a:spLocks noGrp="1"/>
          </p:cNvSpPr>
          <p:nvPr>
            <p:ph type="body" sz="quarter" idx="29"/>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30" name="Text Placeholder 3"/>
          <p:cNvSpPr>
            <a:spLocks noGrp="1"/>
          </p:cNvSpPr>
          <p:nvPr>
            <p:ph type="body" sz="quarter" idx="30"/>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0" name="Text Placeholder 3"/>
          <p:cNvSpPr>
            <a:spLocks noGrp="1"/>
          </p:cNvSpPr>
          <p:nvPr>
            <p:ph type="body" sz="quarter" idx="96"/>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15" name="Text Placeholder 76"/>
          <p:cNvSpPr>
            <a:spLocks noGrp="1"/>
          </p:cNvSpPr>
          <p:nvPr>
            <p:ph type="body" sz="quarter" idx="150"/>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16" name="Text Placeholder 76"/>
          <p:cNvSpPr>
            <a:spLocks noGrp="1"/>
          </p:cNvSpPr>
          <p:nvPr>
            <p:ph type="body" sz="quarter" idx="15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17" name="Text Placeholder 76"/>
          <p:cNvSpPr>
            <a:spLocks noGrp="1"/>
          </p:cNvSpPr>
          <p:nvPr>
            <p:ph type="body" sz="quarter" idx="153"/>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Tree>
    <p:extLst>
      <p:ext uri="{BB962C8B-B14F-4D97-AF65-F5344CB8AC3E}">
        <p14:creationId xmlns:p14="http://schemas.microsoft.com/office/powerpoint/2010/main" val="354228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 name="Text Placeholder 5"/>
          <p:cNvSpPr>
            <a:spLocks noGrp="1"/>
          </p:cNvSpPr>
          <p:nvPr>
            <p:ph type="body" sz="quarter" idx="1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0" name="Text Placeholder 5"/>
          <p:cNvSpPr>
            <a:spLocks noGrp="1"/>
          </p:cNvSpPr>
          <p:nvPr>
            <p:ph type="body" sz="quarter" idx="20"/>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5" name="Text Placeholder 5"/>
          <p:cNvSpPr>
            <a:spLocks noGrp="1"/>
          </p:cNvSpPr>
          <p:nvPr>
            <p:ph type="body" sz="quarter" idx="25"/>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6" name="Text Placeholder 3"/>
          <p:cNvSpPr>
            <a:spLocks noGrp="1"/>
          </p:cNvSpPr>
          <p:nvPr>
            <p:ph type="body" sz="quarter" idx="26"/>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7" name="Text Placeholder 5"/>
          <p:cNvSpPr>
            <a:spLocks noGrp="1"/>
          </p:cNvSpPr>
          <p:nvPr>
            <p:ph type="body" sz="quarter" idx="27"/>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28" name="Text Placeholder 3"/>
          <p:cNvSpPr>
            <a:spLocks noGrp="1"/>
          </p:cNvSpPr>
          <p:nvPr>
            <p:ph type="body" sz="quarter" idx="28"/>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29" name="Text Placeholder 5"/>
          <p:cNvSpPr>
            <a:spLocks noGrp="1"/>
          </p:cNvSpPr>
          <p:nvPr>
            <p:ph type="body" sz="quarter" idx="29"/>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fr-FR"/>
              <a:t>Cliquez pour modifier les styles du texte du masque</a:t>
            </a:r>
          </a:p>
        </p:txBody>
      </p:sp>
      <p:sp>
        <p:nvSpPr>
          <p:cNvPr id="30" name="Text Placeholder 3"/>
          <p:cNvSpPr>
            <a:spLocks noGrp="1"/>
          </p:cNvSpPr>
          <p:nvPr>
            <p:ph type="body" sz="quarter" idx="30"/>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60" name="Text Placeholder 3"/>
          <p:cNvSpPr>
            <a:spLocks noGrp="1"/>
          </p:cNvSpPr>
          <p:nvPr>
            <p:ph type="body" sz="quarter" idx="96"/>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fr-FR"/>
              <a:t>Cliquez pour modifier les styles du texte du masque</a:t>
            </a:r>
          </a:p>
        </p:txBody>
      </p:sp>
      <p:sp>
        <p:nvSpPr>
          <p:cNvPr id="76" name="Text Placeholder 76"/>
          <p:cNvSpPr>
            <a:spLocks noGrp="1"/>
          </p:cNvSpPr>
          <p:nvPr>
            <p:ph type="body" sz="quarter" idx="150"/>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79" name="Text Placeholder 76"/>
          <p:cNvSpPr>
            <a:spLocks noGrp="1"/>
          </p:cNvSpPr>
          <p:nvPr>
            <p:ph type="body" sz="quarter" idx="15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
        <p:nvSpPr>
          <p:cNvPr id="80" name="Text Placeholder 76"/>
          <p:cNvSpPr>
            <a:spLocks noGrp="1"/>
          </p:cNvSpPr>
          <p:nvPr>
            <p:ph type="body" sz="quarter" idx="153"/>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fr-FR"/>
              <a:t>Cliquez pour modifier les styles du texte du masque</a:t>
            </a:r>
          </a:p>
        </p:txBody>
      </p:sp>
    </p:spTree>
    <p:extLst>
      <p:ext uri="{BB962C8B-B14F-4D97-AF65-F5344CB8AC3E}">
        <p14:creationId xmlns:p14="http://schemas.microsoft.com/office/powerpoint/2010/main" val="20916153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2A39F"/>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091829EE-D2B8-F7F1-8AE6-465934ACBA94}"/>
              </a:ext>
            </a:extLst>
          </p:cNvPr>
          <p:cNvSpPr>
            <a:spLocks noChangeArrowheads="1"/>
          </p:cNvSpPr>
          <p:nvPr userDrawn="1"/>
        </p:nvSpPr>
        <p:spPr bwMode="auto">
          <a:xfrm>
            <a:off x="-30163" y="28562300"/>
            <a:ext cx="21418551" cy="1712913"/>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defTabSz="3038715" eaLnBrk="1" fontAlgn="auto" hangingPunct="1">
              <a:spcBef>
                <a:spcPts val="0"/>
              </a:spcBef>
              <a:spcAft>
                <a:spcPts val="0"/>
              </a:spcAft>
              <a:defRPr/>
            </a:pPr>
            <a:endParaRPr lang="en-US" sz="13978" dirty="0">
              <a:latin typeface="+mn-lt"/>
            </a:endParaRPr>
          </a:p>
        </p:txBody>
      </p:sp>
      <p:sp>
        <p:nvSpPr>
          <p:cNvPr id="6" name="Rectangle 36">
            <a:extLst>
              <a:ext uri="{FF2B5EF4-FFF2-40B4-BE49-F238E27FC236}">
                <a16:creationId xmlns:a16="http://schemas.microsoft.com/office/drawing/2014/main" id="{299A3E97-614B-7955-CB23-82B2E26D0676}"/>
              </a:ext>
            </a:extLst>
          </p:cNvPr>
          <p:cNvSpPr>
            <a:spLocks noChangeArrowheads="1"/>
          </p:cNvSpPr>
          <p:nvPr userDrawn="1"/>
        </p:nvSpPr>
        <p:spPr bwMode="auto">
          <a:xfrm>
            <a:off x="0" y="0"/>
            <a:ext cx="21388388" cy="5214938"/>
          </a:xfrm>
          <a:prstGeom prst="rect">
            <a:avLst/>
          </a:prstGeom>
          <a:solidFill>
            <a:schemeClr val="tx2">
              <a:lumMod val="40000"/>
              <a:lumOff val="60000"/>
            </a:schemeClr>
          </a:solidFill>
          <a:ln w="9525">
            <a:noFill/>
            <a:miter lim="800000"/>
            <a:headEnd/>
            <a:tailEnd/>
          </a:ln>
          <a:effectLst/>
        </p:spPr>
        <p:txBody>
          <a:bodyPr wrap="none" lIns="260086" tIns="130043" rIns="260086" bIns="130043" anchor="ctr"/>
          <a:lstStyle/>
          <a:p>
            <a:pPr defTabSz="3038715" eaLnBrk="1" fontAlgn="auto" hangingPunct="1">
              <a:spcBef>
                <a:spcPts val="0"/>
              </a:spcBef>
              <a:spcAft>
                <a:spcPts val="0"/>
              </a:spcAft>
              <a:defRPr/>
            </a:pPr>
            <a:endParaRPr lang="en-US" sz="13978" dirty="0">
              <a:latin typeface="+mn-lt"/>
            </a:endParaRPr>
          </a:p>
        </p:txBody>
      </p:sp>
      <p:sp>
        <p:nvSpPr>
          <p:cNvPr id="7" name="Rounded Rectangle 6">
            <a:extLst>
              <a:ext uri="{FF2B5EF4-FFF2-40B4-BE49-F238E27FC236}">
                <a16:creationId xmlns:a16="http://schemas.microsoft.com/office/drawing/2014/main" id="{24E047C4-D34E-92EF-C0B1-FCC1BFC142D7}"/>
              </a:ext>
            </a:extLst>
          </p:cNvPr>
          <p:cNvSpPr/>
          <p:nvPr userDrawn="1"/>
        </p:nvSpPr>
        <p:spPr>
          <a:xfrm>
            <a:off x="260350" y="4249738"/>
            <a:ext cx="20867688" cy="251682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en-US" sz="13978"/>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3038475" rtl="0" eaLnBrk="0" fontAlgn="base" hangingPunct="0">
        <a:spcBef>
          <a:spcPct val="0"/>
        </a:spcBef>
        <a:spcAft>
          <a:spcPct val="0"/>
        </a:spcAft>
        <a:defRPr sz="6000" kern="1200">
          <a:solidFill>
            <a:schemeClr val="bg1"/>
          </a:solidFill>
          <a:latin typeface="Trebuchet MS" pitchFamily="34" charset="0"/>
          <a:ea typeface="+mj-ea"/>
          <a:cs typeface="+mj-cs"/>
        </a:defRPr>
      </a:lvl1pPr>
      <a:lvl2pPr algn="ctr" defTabSz="3038475" rtl="0" eaLnBrk="0" fontAlgn="base" hangingPunct="0">
        <a:spcBef>
          <a:spcPct val="0"/>
        </a:spcBef>
        <a:spcAft>
          <a:spcPct val="0"/>
        </a:spcAft>
        <a:defRPr sz="6000">
          <a:solidFill>
            <a:schemeClr val="bg1"/>
          </a:solidFill>
          <a:latin typeface="Trebuchet MS" panose="020B0603020202020204" pitchFamily="34" charset="0"/>
        </a:defRPr>
      </a:lvl2pPr>
      <a:lvl3pPr algn="ctr" defTabSz="3038475" rtl="0" eaLnBrk="0" fontAlgn="base" hangingPunct="0">
        <a:spcBef>
          <a:spcPct val="0"/>
        </a:spcBef>
        <a:spcAft>
          <a:spcPct val="0"/>
        </a:spcAft>
        <a:defRPr sz="6000">
          <a:solidFill>
            <a:schemeClr val="bg1"/>
          </a:solidFill>
          <a:latin typeface="Trebuchet MS" panose="020B0603020202020204" pitchFamily="34" charset="0"/>
        </a:defRPr>
      </a:lvl3pPr>
      <a:lvl4pPr algn="ctr" defTabSz="3038475" rtl="0" eaLnBrk="0" fontAlgn="base" hangingPunct="0">
        <a:spcBef>
          <a:spcPct val="0"/>
        </a:spcBef>
        <a:spcAft>
          <a:spcPct val="0"/>
        </a:spcAft>
        <a:defRPr sz="6000">
          <a:solidFill>
            <a:schemeClr val="bg1"/>
          </a:solidFill>
          <a:latin typeface="Trebuchet MS" panose="020B0603020202020204" pitchFamily="34" charset="0"/>
        </a:defRPr>
      </a:lvl4pPr>
      <a:lvl5pPr algn="ctr" defTabSz="3038475" rtl="0" eaLnBrk="0" fontAlgn="base" hangingPunct="0">
        <a:spcBef>
          <a:spcPct val="0"/>
        </a:spcBef>
        <a:spcAft>
          <a:spcPct val="0"/>
        </a:spcAft>
        <a:defRPr sz="6000">
          <a:solidFill>
            <a:schemeClr val="bg1"/>
          </a:solidFill>
          <a:latin typeface="Trebuchet MS" panose="020B0603020202020204" pitchFamily="34" charset="0"/>
        </a:defRPr>
      </a:lvl5pPr>
      <a:lvl6pPr marL="457200" algn="ctr" defTabSz="3038475" rtl="0" fontAlgn="base">
        <a:spcBef>
          <a:spcPct val="0"/>
        </a:spcBef>
        <a:spcAft>
          <a:spcPct val="0"/>
        </a:spcAft>
        <a:defRPr sz="6000">
          <a:solidFill>
            <a:schemeClr val="bg1"/>
          </a:solidFill>
          <a:latin typeface="Trebuchet MS" panose="020B0603020202020204" pitchFamily="34" charset="0"/>
        </a:defRPr>
      </a:lvl6pPr>
      <a:lvl7pPr marL="914400" algn="ctr" defTabSz="3038475" rtl="0" fontAlgn="base">
        <a:spcBef>
          <a:spcPct val="0"/>
        </a:spcBef>
        <a:spcAft>
          <a:spcPct val="0"/>
        </a:spcAft>
        <a:defRPr sz="6000">
          <a:solidFill>
            <a:schemeClr val="bg1"/>
          </a:solidFill>
          <a:latin typeface="Trebuchet MS" panose="020B0603020202020204" pitchFamily="34" charset="0"/>
        </a:defRPr>
      </a:lvl7pPr>
      <a:lvl8pPr marL="1371600" algn="ctr" defTabSz="3038475" rtl="0" fontAlgn="base">
        <a:spcBef>
          <a:spcPct val="0"/>
        </a:spcBef>
        <a:spcAft>
          <a:spcPct val="0"/>
        </a:spcAft>
        <a:defRPr sz="6000">
          <a:solidFill>
            <a:schemeClr val="bg1"/>
          </a:solidFill>
          <a:latin typeface="Trebuchet MS" panose="020B0603020202020204" pitchFamily="34" charset="0"/>
        </a:defRPr>
      </a:lvl8pPr>
      <a:lvl9pPr marL="1828800" algn="ctr" defTabSz="3038475" rtl="0" fontAlgn="base">
        <a:spcBef>
          <a:spcPct val="0"/>
        </a:spcBef>
        <a:spcAft>
          <a:spcPct val="0"/>
        </a:spcAft>
        <a:defRPr sz="6000">
          <a:solidFill>
            <a:schemeClr val="bg1"/>
          </a:solidFill>
          <a:latin typeface="Trebuchet MS" panose="020B0603020202020204" pitchFamily="34" charset="0"/>
        </a:defRPr>
      </a:lvl9pPr>
    </p:titleStyle>
    <p:bodyStyle>
      <a:lvl1pPr marL="1138238" indent="-1138238" algn="l" defTabSz="3038475" rtl="0" eaLnBrk="0" fontAlgn="base" hangingPunct="0">
        <a:spcBef>
          <a:spcPct val="20000"/>
        </a:spcBef>
        <a:spcAft>
          <a:spcPct val="0"/>
        </a:spcAft>
        <a:buFont typeface="Arial" panose="020B0604020202020204" pitchFamily="34" charset="0"/>
        <a:buChar char="•"/>
        <a:defRPr sz="10600" kern="1200">
          <a:solidFill>
            <a:schemeClr val="tx1"/>
          </a:solidFill>
          <a:latin typeface="+mn-lt"/>
          <a:ea typeface="+mn-ea"/>
          <a:cs typeface="+mn-cs"/>
        </a:defRPr>
      </a:lvl1pPr>
      <a:lvl2pPr marL="2468563" indent="-949325" algn="l" defTabSz="3038475" rtl="0" eaLnBrk="0" fontAlgn="base" hangingPunct="0">
        <a:spcBef>
          <a:spcPct val="20000"/>
        </a:spcBef>
        <a:spcAft>
          <a:spcPct val="0"/>
        </a:spcAft>
        <a:buFont typeface="Arial" panose="020B0604020202020204" pitchFamily="34" charset="0"/>
        <a:buChar char="–"/>
        <a:defRPr sz="9400" kern="1200">
          <a:solidFill>
            <a:schemeClr val="tx1"/>
          </a:solidFill>
          <a:latin typeface="+mn-lt"/>
          <a:ea typeface="+mn-ea"/>
          <a:cs typeface="+mn-cs"/>
        </a:defRPr>
      </a:lvl2pPr>
      <a:lvl3pPr marL="3797300" indent="-758825" algn="l" defTabSz="3038475"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n-ea"/>
          <a:cs typeface="+mn-cs"/>
        </a:defRPr>
      </a:lvl3pPr>
      <a:lvl4pPr marL="5316538" indent="-758825" algn="l" defTabSz="3038475"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mn-ea"/>
          <a:cs typeface="+mn-cs"/>
        </a:defRPr>
      </a:lvl4pPr>
      <a:lvl5pPr marL="6835775" indent="-758825" algn="l" defTabSz="3038475"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F5327"/>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F596F574-C816-243A-2999-6EE746DEAE6E}"/>
              </a:ext>
            </a:extLst>
          </p:cNvPr>
          <p:cNvSpPr>
            <a:spLocks noChangeArrowheads="1"/>
          </p:cNvSpPr>
          <p:nvPr userDrawn="1"/>
        </p:nvSpPr>
        <p:spPr bwMode="auto">
          <a:xfrm>
            <a:off x="-30163" y="28562300"/>
            <a:ext cx="21418551" cy="1712913"/>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defTabSz="3038715" eaLnBrk="1" fontAlgn="auto" hangingPunct="1">
              <a:spcBef>
                <a:spcPts val="0"/>
              </a:spcBef>
              <a:spcAft>
                <a:spcPts val="0"/>
              </a:spcAft>
              <a:defRPr/>
            </a:pPr>
            <a:endParaRPr lang="en-US" sz="13978" dirty="0">
              <a:latin typeface="+mn-lt"/>
            </a:endParaRPr>
          </a:p>
        </p:txBody>
      </p:sp>
      <p:sp>
        <p:nvSpPr>
          <p:cNvPr id="2051" name="Text Box 14">
            <a:extLst>
              <a:ext uri="{FF2B5EF4-FFF2-40B4-BE49-F238E27FC236}">
                <a16:creationId xmlns:a16="http://schemas.microsoft.com/office/drawing/2014/main" id="{A394577A-FB36-21E4-5B97-60074C1941A4}"/>
              </a:ext>
            </a:extLst>
          </p:cNvPr>
          <p:cNvSpPr txBox="1">
            <a:spLocks noChangeArrowheads="1"/>
          </p:cNvSpPr>
          <p:nvPr userDrawn="1"/>
        </p:nvSpPr>
        <p:spPr bwMode="auto">
          <a:xfrm>
            <a:off x="1087438" y="29698950"/>
            <a:ext cx="1577975" cy="230188"/>
          </a:xfrm>
          <a:prstGeom prst="rect">
            <a:avLst/>
          </a:prstGeom>
          <a:noFill/>
          <a:ln>
            <a:noFill/>
          </a:ln>
        </p:spPr>
        <p:txBody>
          <a:bodyPr lIns="63187" tIns="31588" rIns="63187" bIns="31588">
            <a:spAutoFit/>
          </a:bodyPr>
          <a:lstStyle>
            <a:lvl1pPr>
              <a:defRPr sz="6000">
                <a:solidFill>
                  <a:schemeClr val="tx1"/>
                </a:solidFill>
                <a:latin typeface="Calibri" panose="020F0502020204030204" pitchFamily="34" charset="0"/>
              </a:defRPr>
            </a:lvl1pPr>
            <a:lvl2pPr marL="742950" indent="-285750">
              <a:defRPr sz="6000">
                <a:solidFill>
                  <a:schemeClr val="tx1"/>
                </a:solidFill>
                <a:latin typeface="Calibri" panose="020F0502020204030204" pitchFamily="34" charset="0"/>
              </a:defRPr>
            </a:lvl2pPr>
            <a:lvl3pPr marL="1143000" indent="-228600">
              <a:defRPr sz="6000">
                <a:solidFill>
                  <a:schemeClr val="tx1"/>
                </a:solidFill>
                <a:latin typeface="Calibri" panose="020F0502020204030204" pitchFamily="34" charset="0"/>
              </a:defRPr>
            </a:lvl3pPr>
            <a:lvl4pPr marL="1600200" indent="-228600">
              <a:defRPr sz="6000">
                <a:solidFill>
                  <a:schemeClr val="tx1"/>
                </a:solidFill>
                <a:latin typeface="Calibri" panose="020F0502020204030204" pitchFamily="34" charset="0"/>
              </a:defRPr>
            </a:lvl4pPr>
            <a:lvl5pPr marL="2057400" indent="-228600">
              <a:defRPr sz="6000">
                <a:solidFill>
                  <a:schemeClr val="tx1"/>
                </a:solidFill>
                <a:latin typeface="Calibri" panose="020F0502020204030204" pitchFamily="34" charset="0"/>
              </a:defRPr>
            </a:lvl5pPr>
            <a:lvl6pPr marL="2514600" indent="-228600" defTabSz="3038475" fontAlgn="base">
              <a:spcBef>
                <a:spcPct val="0"/>
              </a:spcBef>
              <a:spcAft>
                <a:spcPct val="0"/>
              </a:spcAft>
              <a:defRPr sz="6000">
                <a:solidFill>
                  <a:schemeClr val="tx1"/>
                </a:solidFill>
                <a:latin typeface="Calibri" panose="020F0502020204030204" pitchFamily="34" charset="0"/>
              </a:defRPr>
            </a:lvl6pPr>
            <a:lvl7pPr marL="2971800" indent="-228600" defTabSz="3038475" fontAlgn="base">
              <a:spcBef>
                <a:spcPct val="0"/>
              </a:spcBef>
              <a:spcAft>
                <a:spcPct val="0"/>
              </a:spcAft>
              <a:defRPr sz="6000">
                <a:solidFill>
                  <a:schemeClr val="tx1"/>
                </a:solidFill>
                <a:latin typeface="Calibri" panose="020F0502020204030204" pitchFamily="34" charset="0"/>
              </a:defRPr>
            </a:lvl7pPr>
            <a:lvl8pPr marL="3429000" indent="-228600" defTabSz="3038475" fontAlgn="base">
              <a:spcBef>
                <a:spcPct val="0"/>
              </a:spcBef>
              <a:spcAft>
                <a:spcPct val="0"/>
              </a:spcAft>
              <a:defRPr sz="6000">
                <a:solidFill>
                  <a:schemeClr val="tx1"/>
                </a:solidFill>
                <a:latin typeface="Calibri" panose="020F0502020204030204" pitchFamily="34" charset="0"/>
              </a:defRPr>
            </a:lvl8pPr>
            <a:lvl9pPr marL="3886200" indent="-228600" defTabSz="3038475" fontAlgn="base">
              <a:spcBef>
                <a:spcPct val="0"/>
              </a:spcBef>
              <a:spcAft>
                <a:spcPct val="0"/>
              </a:spcAft>
              <a:defRPr sz="6000">
                <a:solidFill>
                  <a:schemeClr val="tx1"/>
                </a:solidFill>
                <a:latin typeface="Calibri" panose="020F0502020204030204" pitchFamily="34" charset="0"/>
              </a:defRPr>
            </a:lvl9pPr>
          </a:lstStyle>
          <a:p>
            <a:pPr>
              <a:lnSpc>
                <a:spcPct val="65000"/>
              </a:lnSpc>
              <a:spcBef>
                <a:spcPct val="50000"/>
              </a:spcBef>
              <a:defRPr/>
            </a:pPr>
            <a:r>
              <a:rPr lang="en-US" altLang="fr-FR" sz="400" b="1">
                <a:solidFill>
                  <a:srgbClr val="BFBFBF"/>
                </a:solidFill>
                <a:latin typeface="Arial" panose="020B0604020202020204" pitchFamily="34" charset="0"/>
              </a:rPr>
              <a:t>RESEARCH POSTER PRESENTATION DESIGN © 209</a:t>
            </a:r>
          </a:p>
          <a:p>
            <a:pPr>
              <a:lnSpc>
                <a:spcPct val="65000"/>
              </a:lnSpc>
              <a:spcBef>
                <a:spcPct val="50000"/>
              </a:spcBef>
              <a:defRPr/>
            </a:pPr>
            <a:r>
              <a:rPr lang="en-US" altLang="fr-FR" sz="700" b="1">
                <a:solidFill>
                  <a:srgbClr val="BFBFBF"/>
                </a:solidFill>
                <a:latin typeface="Arial" panose="020B0604020202020204" pitchFamily="34" charset="0"/>
              </a:rPr>
              <a:t>www.PosterPresentations.com</a:t>
            </a:r>
          </a:p>
        </p:txBody>
      </p:sp>
      <p:sp>
        <p:nvSpPr>
          <p:cNvPr id="5" name="Rectangle 36">
            <a:extLst>
              <a:ext uri="{FF2B5EF4-FFF2-40B4-BE49-F238E27FC236}">
                <a16:creationId xmlns:a16="http://schemas.microsoft.com/office/drawing/2014/main" id="{41C8795A-EDB1-AB79-7E00-37C4646EADBC}"/>
              </a:ext>
            </a:extLst>
          </p:cNvPr>
          <p:cNvSpPr>
            <a:spLocks noChangeArrowheads="1"/>
          </p:cNvSpPr>
          <p:nvPr userDrawn="1"/>
        </p:nvSpPr>
        <p:spPr bwMode="auto">
          <a:xfrm>
            <a:off x="0" y="0"/>
            <a:ext cx="21388388" cy="5214938"/>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defTabSz="3038715" eaLnBrk="1" fontAlgn="auto" hangingPunct="1">
              <a:spcBef>
                <a:spcPts val="0"/>
              </a:spcBef>
              <a:spcAft>
                <a:spcPts val="0"/>
              </a:spcAft>
              <a:defRPr/>
            </a:pPr>
            <a:endParaRPr lang="en-US" sz="13978" dirty="0">
              <a:latin typeface="+mn-lt"/>
            </a:endParaRPr>
          </a:p>
        </p:txBody>
      </p:sp>
      <p:sp>
        <p:nvSpPr>
          <p:cNvPr id="6" name="Rounded Rectangle 5">
            <a:extLst>
              <a:ext uri="{FF2B5EF4-FFF2-40B4-BE49-F238E27FC236}">
                <a16:creationId xmlns:a16="http://schemas.microsoft.com/office/drawing/2014/main" id="{53E05177-701E-BF3A-850B-578C77AF603A}"/>
              </a:ext>
            </a:extLst>
          </p:cNvPr>
          <p:cNvSpPr/>
          <p:nvPr userDrawn="1"/>
        </p:nvSpPr>
        <p:spPr>
          <a:xfrm>
            <a:off x="260350" y="4249738"/>
            <a:ext cx="20867688" cy="251682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en-US" sz="13978"/>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lgn="ctr" defTabSz="3038475" rtl="0" eaLnBrk="0" fontAlgn="base" hangingPunct="0">
        <a:spcBef>
          <a:spcPct val="0"/>
        </a:spcBef>
        <a:spcAft>
          <a:spcPct val="0"/>
        </a:spcAft>
        <a:defRPr sz="6000" kern="1200">
          <a:solidFill>
            <a:schemeClr val="bg1"/>
          </a:solidFill>
          <a:latin typeface="Trebuchet MS" pitchFamily="34" charset="0"/>
          <a:ea typeface="+mj-ea"/>
          <a:cs typeface="+mj-cs"/>
        </a:defRPr>
      </a:lvl1pPr>
      <a:lvl2pPr algn="ctr" defTabSz="3038475" rtl="0" eaLnBrk="0" fontAlgn="base" hangingPunct="0">
        <a:spcBef>
          <a:spcPct val="0"/>
        </a:spcBef>
        <a:spcAft>
          <a:spcPct val="0"/>
        </a:spcAft>
        <a:defRPr sz="6000">
          <a:solidFill>
            <a:schemeClr val="bg1"/>
          </a:solidFill>
          <a:latin typeface="Trebuchet MS" panose="020B0603020202020204" pitchFamily="34" charset="0"/>
        </a:defRPr>
      </a:lvl2pPr>
      <a:lvl3pPr algn="ctr" defTabSz="3038475" rtl="0" eaLnBrk="0" fontAlgn="base" hangingPunct="0">
        <a:spcBef>
          <a:spcPct val="0"/>
        </a:spcBef>
        <a:spcAft>
          <a:spcPct val="0"/>
        </a:spcAft>
        <a:defRPr sz="6000">
          <a:solidFill>
            <a:schemeClr val="bg1"/>
          </a:solidFill>
          <a:latin typeface="Trebuchet MS" panose="020B0603020202020204" pitchFamily="34" charset="0"/>
        </a:defRPr>
      </a:lvl3pPr>
      <a:lvl4pPr algn="ctr" defTabSz="3038475" rtl="0" eaLnBrk="0" fontAlgn="base" hangingPunct="0">
        <a:spcBef>
          <a:spcPct val="0"/>
        </a:spcBef>
        <a:spcAft>
          <a:spcPct val="0"/>
        </a:spcAft>
        <a:defRPr sz="6000">
          <a:solidFill>
            <a:schemeClr val="bg1"/>
          </a:solidFill>
          <a:latin typeface="Trebuchet MS" panose="020B0603020202020204" pitchFamily="34" charset="0"/>
        </a:defRPr>
      </a:lvl4pPr>
      <a:lvl5pPr algn="ctr" defTabSz="3038475" rtl="0" eaLnBrk="0" fontAlgn="base" hangingPunct="0">
        <a:spcBef>
          <a:spcPct val="0"/>
        </a:spcBef>
        <a:spcAft>
          <a:spcPct val="0"/>
        </a:spcAft>
        <a:defRPr sz="6000">
          <a:solidFill>
            <a:schemeClr val="bg1"/>
          </a:solidFill>
          <a:latin typeface="Trebuchet MS" panose="020B0603020202020204" pitchFamily="34" charset="0"/>
        </a:defRPr>
      </a:lvl5pPr>
      <a:lvl6pPr marL="457200" algn="ctr" defTabSz="3038475" rtl="0" fontAlgn="base">
        <a:spcBef>
          <a:spcPct val="0"/>
        </a:spcBef>
        <a:spcAft>
          <a:spcPct val="0"/>
        </a:spcAft>
        <a:defRPr sz="6000">
          <a:solidFill>
            <a:schemeClr val="bg1"/>
          </a:solidFill>
          <a:latin typeface="Trebuchet MS" panose="020B0603020202020204" pitchFamily="34" charset="0"/>
        </a:defRPr>
      </a:lvl6pPr>
      <a:lvl7pPr marL="914400" algn="ctr" defTabSz="3038475" rtl="0" fontAlgn="base">
        <a:spcBef>
          <a:spcPct val="0"/>
        </a:spcBef>
        <a:spcAft>
          <a:spcPct val="0"/>
        </a:spcAft>
        <a:defRPr sz="6000">
          <a:solidFill>
            <a:schemeClr val="bg1"/>
          </a:solidFill>
          <a:latin typeface="Trebuchet MS" panose="020B0603020202020204" pitchFamily="34" charset="0"/>
        </a:defRPr>
      </a:lvl7pPr>
      <a:lvl8pPr marL="1371600" algn="ctr" defTabSz="3038475" rtl="0" fontAlgn="base">
        <a:spcBef>
          <a:spcPct val="0"/>
        </a:spcBef>
        <a:spcAft>
          <a:spcPct val="0"/>
        </a:spcAft>
        <a:defRPr sz="6000">
          <a:solidFill>
            <a:schemeClr val="bg1"/>
          </a:solidFill>
          <a:latin typeface="Trebuchet MS" panose="020B0603020202020204" pitchFamily="34" charset="0"/>
        </a:defRPr>
      </a:lvl8pPr>
      <a:lvl9pPr marL="1828800" algn="ctr" defTabSz="3038475" rtl="0" fontAlgn="base">
        <a:spcBef>
          <a:spcPct val="0"/>
        </a:spcBef>
        <a:spcAft>
          <a:spcPct val="0"/>
        </a:spcAft>
        <a:defRPr sz="6000">
          <a:solidFill>
            <a:schemeClr val="bg1"/>
          </a:solidFill>
          <a:latin typeface="Trebuchet MS" panose="020B0603020202020204" pitchFamily="34" charset="0"/>
        </a:defRPr>
      </a:lvl9pPr>
    </p:titleStyle>
    <p:bodyStyle>
      <a:lvl1pPr marL="1138238" indent="-1138238" algn="l" defTabSz="3038475" rtl="0" eaLnBrk="0" fontAlgn="base" hangingPunct="0">
        <a:spcBef>
          <a:spcPct val="20000"/>
        </a:spcBef>
        <a:spcAft>
          <a:spcPct val="0"/>
        </a:spcAft>
        <a:buFont typeface="Arial" panose="020B0604020202020204" pitchFamily="34" charset="0"/>
        <a:buChar char="•"/>
        <a:defRPr sz="10600" kern="1200">
          <a:solidFill>
            <a:schemeClr val="tx1"/>
          </a:solidFill>
          <a:latin typeface="+mn-lt"/>
          <a:ea typeface="+mn-ea"/>
          <a:cs typeface="+mn-cs"/>
        </a:defRPr>
      </a:lvl1pPr>
      <a:lvl2pPr marL="2468563" indent="-949325" algn="l" defTabSz="3038475" rtl="0" eaLnBrk="0" fontAlgn="base" hangingPunct="0">
        <a:spcBef>
          <a:spcPct val="20000"/>
        </a:spcBef>
        <a:spcAft>
          <a:spcPct val="0"/>
        </a:spcAft>
        <a:buFont typeface="Arial" panose="020B0604020202020204" pitchFamily="34" charset="0"/>
        <a:buChar char="–"/>
        <a:defRPr sz="9400" kern="1200">
          <a:solidFill>
            <a:schemeClr val="tx1"/>
          </a:solidFill>
          <a:latin typeface="+mn-lt"/>
          <a:ea typeface="+mn-ea"/>
          <a:cs typeface="+mn-cs"/>
        </a:defRPr>
      </a:lvl2pPr>
      <a:lvl3pPr marL="3797300" indent="-758825" algn="l" defTabSz="3038475" rtl="0" eaLnBrk="0" fontAlgn="base" hangingPunct="0">
        <a:spcBef>
          <a:spcPct val="20000"/>
        </a:spcBef>
        <a:spcAft>
          <a:spcPct val="0"/>
        </a:spcAft>
        <a:buFont typeface="Arial" panose="020B0604020202020204" pitchFamily="34" charset="0"/>
        <a:buChar char="•"/>
        <a:defRPr sz="8000" kern="1200">
          <a:solidFill>
            <a:schemeClr val="tx1"/>
          </a:solidFill>
          <a:latin typeface="+mn-lt"/>
          <a:ea typeface="+mn-ea"/>
          <a:cs typeface="+mn-cs"/>
        </a:defRPr>
      </a:lvl3pPr>
      <a:lvl4pPr marL="5316538" indent="-758825" algn="l" defTabSz="3038475"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mn-ea"/>
          <a:cs typeface="+mn-cs"/>
        </a:defRPr>
      </a:lvl4pPr>
      <a:lvl5pPr marL="6835775" indent="-758825" algn="l" defTabSz="3038475" rtl="0" eaLnBrk="0" fontAlgn="base" hangingPunct="0">
        <a:spcBef>
          <a:spcPct val="20000"/>
        </a:spcBef>
        <a:spcAft>
          <a:spcPct val="0"/>
        </a:spcAft>
        <a:buFont typeface="Arial" panose="020B0604020202020204"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oneTexte 62">
            <a:extLst>
              <a:ext uri="{FF2B5EF4-FFF2-40B4-BE49-F238E27FC236}">
                <a16:creationId xmlns:a16="http://schemas.microsoft.com/office/drawing/2014/main" id="{7D5DADD8-1B76-D537-B61E-936D474515E1}"/>
              </a:ext>
            </a:extLst>
          </p:cNvPr>
          <p:cNvSpPr txBox="1">
            <a:spLocks noChangeArrowheads="1"/>
          </p:cNvSpPr>
          <p:nvPr/>
        </p:nvSpPr>
        <p:spPr bwMode="auto">
          <a:xfrm>
            <a:off x="415925" y="27305000"/>
            <a:ext cx="85677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Calibri" panose="020F0502020204030204" pitchFamily="34" charset="0"/>
              </a:defRPr>
            </a:lvl1pPr>
            <a:lvl2pPr marL="742950" indent="-285750">
              <a:defRPr sz="6000">
                <a:solidFill>
                  <a:schemeClr val="tx1"/>
                </a:solidFill>
                <a:latin typeface="Calibri" panose="020F0502020204030204" pitchFamily="34" charset="0"/>
              </a:defRPr>
            </a:lvl2pPr>
            <a:lvl3pPr marL="1143000" indent="-228600">
              <a:defRPr sz="6000">
                <a:solidFill>
                  <a:schemeClr val="tx1"/>
                </a:solidFill>
                <a:latin typeface="Calibri" panose="020F0502020204030204" pitchFamily="34" charset="0"/>
              </a:defRPr>
            </a:lvl3pPr>
            <a:lvl4pPr marL="1600200" indent="-228600">
              <a:defRPr sz="6000">
                <a:solidFill>
                  <a:schemeClr val="tx1"/>
                </a:solidFill>
                <a:latin typeface="Calibri" panose="020F0502020204030204" pitchFamily="34" charset="0"/>
              </a:defRPr>
            </a:lvl4pPr>
            <a:lvl5pPr marL="2057400" indent="-228600">
              <a:defRPr sz="6000">
                <a:solidFill>
                  <a:schemeClr val="tx1"/>
                </a:solidFill>
                <a:latin typeface="Calibri" panose="020F0502020204030204" pitchFamily="34" charset="0"/>
              </a:defRPr>
            </a:lvl5pPr>
            <a:lvl6pPr marL="2514600" indent="-228600" defTabSz="3038475" eaLnBrk="0" fontAlgn="base" hangingPunct="0">
              <a:spcBef>
                <a:spcPct val="0"/>
              </a:spcBef>
              <a:spcAft>
                <a:spcPct val="0"/>
              </a:spcAft>
              <a:defRPr sz="6000">
                <a:solidFill>
                  <a:schemeClr val="tx1"/>
                </a:solidFill>
                <a:latin typeface="Calibri" panose="020F0502020204030204" pitchFamily="34" charset="0"/>
              </a:defRPr>
            </a:lvl6pPr>
            <a:lvl7pPr marL="2971800" indent="-228600" defTabSz="3038475" eaLnBrk="0" fontAlgn="base" hangingPunct="0">
              <a:spcBef>
                <a:spcPct val="0"/>
              </a:spcBef>
              <a:spcAft>
                <a:spcPct val="0"/>
              </a:spcAft>
              <a:defRPr sz="6000">
                <a:solidFill>
                  <a:schemeClr val="tx1"/>
                </a:solidFill>
                <a:latin typeface="Calibri" panose="020F0502020204030204" pitchFamily="34" charset="0"/>
              </a:defRPr>
            </a:lvl7pPr>
            <a:lvl8pPr marL="3429000" indent="-228600" defTabSz="3038475" eaLnBrk="0" fontAlgn="base" hangingPunct="0">
              <a:spcBef>
                <a:spcPct val="0"/>
              </a:spcBef>
              <a:spcAft>
                <a:spcPct val="0"/>
              </a:spcAft>
              <a:defRPr sz="6000">
                <a:solidFill>
                  <a:schemeClr val="tx1"/>
                </a:solidFill>
                <a:latin typeface="Calibri" panose="020F0502020204030204" pitchFamily="34" charset="0"/>
              </a:defRPr>
            </a:lvl8pPr>
            <a:lvl9pPr marL="3886200" indent="-228600" defTabSz="3038475" eaLnBrk="0" fontAlgn="base" hangingPunct="0">
              <a:spcBef>
                <a:spcPct val="0"/>
              </a:spcBef>
              <a:spcAft>
                <a:spcPct val="0"/>
              </a:spcAft>
              <a:defRPr sz="6000">
                <a:solidFill>
                  <a:schemeClr val="tx1"/>
                </a:solidFill>
                <a:latin typeface="Calibri" panose="020F0502020204030204" pitchFamily="34" charset="0"/>
              </a:defRPr>
            </a:lvl9pPr>
          </a:lstStyle>
          <a:p>
            <a:pPr eaLnBrk="1" hangingPunct="1"/>
            <a:r>
              <a:rPr lang="en-US" altLang="fr-FR" sz="2000" b="1">
                <a:solidFill>
                  <a:srgbClr val="FF0000"/>
                </a:solidFill>
              </a:rPr>
              <a:t>1</a:t>
            </a:r>
            <a:r>
              <a:rPr lang="en-US" altLang="fr-FR" sz="2000"/>
              <a:t> </a:t>
            </a:r>
            <a:r>
              <a:rPr lang="en-US" altLang="fr-FR" sz="2000" b="1"/>
              <a:t>Science cases for a visible interferometer</a:t>
            </a:r>
            <a:r>
              <a:rPr lang="en-US" altLang="fr-FR" sz="2000"/>
              <a:t> </a:t>
            </a:r>
          </a:p>
          <a:p>
            <a:pPr eaLnBrk="1" hangingPunct="1"/>
            <a:r>
              <a:rPr lang="en-US" altLang="fr-FR" sz="2000"/>
              <a:t>Stee Ph., Allard F., Benisty L et al. 2017 arXiv0502395s</a:t>
            </a:r>
          </a:p>
          <a:p>
            <a:pPr eaLnBrk="1" hangingPunct="1"/>
            <a:r>
              <a:rPr lang="en-US" altLang="fr-FR" sz="2000" b="1">
                <a:solidFill>
                  <a:srgbClr val="FF0000"/>
                </a:solidFill>
              </a:rPr>
              <a:t>2</a:t>
            </a:r>
            <a:r>
              <a:rPr lang="en-US" altLang="fr-FR" sz="2000"/>
              <a:t> </a:t>
            </a:r>
            <a:r>
              <a:rPr lang="en-US" altLang="fr-FR" sz="2000" b="1"/>
              <a:t>MATISSE, the VLTI mid-infrared imaging spectro-interferometer</a:t>
            </a:r>
          </a:p>
          <a:p>
            <a:pPr eaLnBrk="1" hangingPunct="1"/>
            <a:r>
              <a:rPr lang="es-ES" altLang="fr-FR" sz="2000"/>
              <a:t>Lopez, B.; Lagarde, S.; Petrov, R. G. et al. 2022, A&amp;A 659, 192</a:t>
            </a:r>
            <a:endParaRPr lang="en-US" altLang="fr-FR" sz="2000"/>
          </a:p>
          <a:p>
            <a:pPr eaLnBrk="1" hangingPunct="1"/>
            <a:r>
              <a:rPr lang="en-US" altLang="fr-FR" sz="2000" b="1">
                <a:solidFill>
                  <a:srgbClr val="FF0000"/>
                </a:solidFill>
              </a:rPr>
              <a:t>3</a:t>
            </a:r>
            <a:r>
              <a:rPr lang="en-US" altLang="fr-FR" sz="2000"/>
              <a:t> </a:t>
            </a:r>
            <a:r>
              <a:rPr lang="en-US" altLang="fr-FR" sz="2000" b="1"/>
              <a:t>SPICA: a 6T visible combiner for the CHARA array</a:t>
            </a:r>
          </a:p>
          <a:p>
            <a:pPr eaLnBrk="1" hangingPunct="1"/>
            <a:r>
              <a:rPr lang="fr-FR" altLang="fr-FR" sz="2000"/>
              <a:t>D. Mourard, P. Bério, K. Perraut et al. 2017, J</a:t>
            </a:r>
            <a:r>
              <a:rPr lang="en-GB" altLang="fr-FR" sz="1800" i="1"/>
              <a:t>OSA-A,.34, 5, A37 </a:t>
            </a:r>
            <a:endParaRPr lang="en-US" altLang="fr-FR" sz="2000"/>
          </a:p>
        </p:txBody>
      </p:sp>
      <p:sp>
        <p:nvSpPr>
          <p:cNvPr id="5123" name="Text Placeholder 7">
            <a:extLst>
              <a:ext uri="{FF2B5EF4-FFF2-40B4-BE49-F238E27FC236}">
                <a16:creationId xmlns:a16="http://schemas.microsoft.com/office/drawing/2014/main" id="{70DAC3ED-43A6-2A52-2671-1AEF1EE99B54}"/>
              </a:ext>
            </a:extLst>
          </p:cNvPr>
          <p:cNvSpPr>
            <a:spLocks noGrp="1" noChangeArrowheads="1"/>
          </p:cNvSpPr>
          <p:nvPr>
            <p:ph type="body" sz="quarter" idx="28"/>
          </p:nvPr>
        </p:nvSpPr>
        <p:spPr bwMode="auto">
          <a:xfrm>
            <a:off x="427038" y="26012775"/>
            <a:ext cx="7818437"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eaLnBrk="1" hangingPunct="1"/>
            <a:r>
              <a:rPr lang="en-US" altLang="fr-FR" sz="2000"/>
              <a:t>The SPINER project is funded by Observatoire de la Côte d’Azur, the Lagrange Laboratory, and the ANR project MASSIF</a:t>
            </a:r>
            <a:endParaRPr lang="en-US" altLang="fr-FR" sz="2000" b="1">
              <a:solidFill>
                <a:srgbClr val="FF0000"/>
              </a:solidFill>
            </a:endParaRPr>
          </a:p>
          <a:p>
            <a:pPr eaLnBrk="1" hangingPunct="1"/>
            <a:endParaRPr lang="en-US" altLang="fr-FR" sz="1000"/>
          </a:p>
          <a:p>
            <a:pPr eaLnBrk="1" hangingPunct="1"/>
            <a:endParaRPr lang="en-US" altLang="fr-FR" sz="1000"/>
          </a:p>
          <a:p>
            <a:pPr eaLnBrk="1" hangingPunct="1"/>
            <a:endParaRPr lang="en-US" altLang="fr-FR" sz="1000"/>
          </a:p>
        </p:txBody>
      </p:sp>
      <p:sp>
        <p:nvSpPr>
          <p:cNvPr id="40" name="Rectangle 39">
            <a:extLst>
              <a:ext uri="{FF2B5EF4-FFF2-40B4-BE49-F238E27FC236}">
                <a16:creationId xmlns:a16="http://schemas.microsoft.com/office/drawing/2014/main" id="{44647DDC-03A6-67FE-6D85-9F9C7704809D}"/>
              </a:ext>
            </a:extLst>
          </p:cNvPr>
          <p:cNvSpPr/>
          <p:nvPr/>
        </p:nvSpPr>
        <p:spPr>
          <a:xfrm>
            <a:off x="0" y="24845963"/>
            <a:ext cx="8513763" cy="485775"/>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grpSp>
        <p:nvGrpSpPr>
          <p:cNvPr id="5125" name="Groupe 20">
            <a:extLst>
              <a:ext uri="{FF2B5EF4-FFF2-40B4-BE49-F238E27FC236}">
                <a16:creationId xmlns:a16="http://schemas.microsoft.com/office/drawing/2014/main" id="{1AFEE806-5CE4-F933-5F38-B0169F6F1478}"/>
              </a:ext>
            </a:extLst>
          </p:cNvPr>
          <p:cNvGrpSpPr>
            <a:grpSpLocks/>
          </p:cNvGrpSpPr>
          <p:nvPr/>
        </p:nvGrpSpPr>
        <p:grpSpPr bwMode="auto">
          <a:xfrm>
            <a:off x="414338" y="13333413"/>
            <a:ext cx="9482137" cy="5259387"/>
            <a:chOff x="626474" y="17020232"/>
            <a:chExt cx="9482129" cy="5259521"/>
          </a:xfrm>
        </p:grpSpPr>
        <p:pic>
          <p:nvPicPr>
            <p:cNvPr id="5164" name="Image 15" descr="Une image contenant capture d’écran, ligne, diagramme, Tracé&#10;&#10;Description générée automatiquement">
              <a:extLst>
                <a:ext uri="{FF2B5EF4-FFF2-40B4-BE49-F238E27FC236}">
                  <a16:creationId xmlns:a16="http://schemas.microsoft.com/office/drawing/2014/main" id="{0BB36CCF-6632-00B2-C086-7A6A9819B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974" t="9242" r="9061" b="4308"/>
            <a:stretch>
              <a:fillRect/>
            </a:stretch>
          </p:blipFill>
          <p:spPr bwMode="auto">
            <a:xfrm>
              <a:off x="626474" y="17289509"/>
              <a:ext cx="6496162" cy="3199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65" name="Image 18">
              <a:extLst>
                <a:ext uri="{FF2B5EF4-FFF2-40B4-BE49-F238E27FC236}">
                  <a16:creationId xmlns:a16="http://schemas.microsoft.com/office/drawing/2014/main" id="{9A5374E2-C8B6-0EFA-CCD0-709596E9C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6537" y="17020232"/>
              <a:ext cx="2972066" cy="378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ZoneTexte 19">
              <a:extLst>
                <a:ext uri="{FF2B5EF4-FFF2-40B4-BE49-F238E27FC236}">
                  <a16:creationId xmlns:a16="http://schemas.microsoft.com/office/drawing/2014/main" id="{F4A533CC-2AC0-A14B-C903-F087C0D4FC95}"/>
                </a:ext>
              </a:extLst>
            </p:cNvPr>
            <p:cNvSpPr txBox="1"/>
            <p:nvPr/>
          </p:nvSpPr>
          <p:spPr>
            <a:xfrm>
              <a:off x="683624" y="20955744"/>
              <a:ext cx="9234479" cy="1324009"/>
            </a:xfrm>
            <a:prstGeom prst="rect">
              <a:avLst/>
            </a:prstGeom>
            <a:noFill/>
          </p:spPr>
          <p:txBody>
            <a:bodyPr>
              <a:spAutoFit/>
            </a:bodyPr>
            <a:lstStyle/>
            <a:p>
              <a:pPr algn="just" defTabSz="3038715" eaLnBrk="1" fontAlgn="auto" hangingPunct="1">
                <a:spcBef>
                  <a:spcPts val="0"/>
                </a:spcBef>
                <a:spcAft>
                  <a:spcPts val="0"/>
                </a:spcAft>
                <a:defRPr/>
              </a:pPr>
              <a:r>
                <a:rPr lang="en-GB" sz="2000" b="1" dirty="0">
                  <a:latin typeface="+mj-lt"/>
                  <a:cs typeface="Times New Roman" panose="02020603050405020304" pitchFamily="18" charset="0"/>
                </a:rPr>
                <a:t>Fig 1</a:t>
              </a:r>
              <a:r>
                <a:rPr lang="en-GB" sz="2000" dirty="0">
                  <a:latin typeface="+mj-lt"/>
                  <a:cs typeface="Times New Roman" panose="02020603050405020304" pitchFamily="18" charset="0"/>
                </a:rPr>
                <a:t>: </a:t>
              </a:r>
              <a:r>
                <a:rPr lang="en-GB" sz="2000" b="1" dirty="0">
                  <a:latin typeface="+mj-lt"/>
                  <a:cs typeface="Times New Roman" panose="02020603050405020304" pitchFamily="18" charset="0"/>
                </a:rPr>
                <a:t>Comparison between VLTI/MATISSE observations of two classical Be stars at different spectral resolutions</a:t>
              </a:r>
              <a:r>
                <a:rPr lang="en-GB" sz="2000" dirty="0">
                  <a:latin typeface="+mj-lt"/>
                  <a:cs typeface="Times New Roman" panose="02020603050405020304" pitchFamily="18" charset="0"/>
                </a:rPr>
                <a:t>: δ Cen (left) at R ≈ 500 covering the whole L-M bands (3-5μm) and showing multiple emission lines,  and α Col (right) at R ≈ 4000 covering only a short band around Brα emission line. From MATISSE general description paper</a:t>
              </a:r>
              <a:r>
                <a:rPr lang="en-GB" sz="2000" baseline="30000" dirty="0">
                  <a:solidFill>
                    <a:srgbClr val="FF0000"/>
                  </a:solidFill>
                  <a:latin typeface="+mj-lt"/>
                  <a:cs typeface="Times New Roman" panose="02020603050405020304" pitchFamily="18" charset="0"/>
                </a:rPr>
                <a:t>2</a:t>
              </a:r>
            </a:p>
          </p:txBody>
        </p:sp>
      </p:grpSp>
      <p:sp>
        <p:nvSpPr>
          <p:cNvPr id="2" name="Text Placeholder 1">
            <a:extLst>
              <a:ext uri="{FF2B5EF4-FFF2-40B4-BE49-F238E27FC236}">
                <a16:creationId xmlns:a16="http://schemas.microsoft.com/office/drawing/2014/main" id="{CF3D40EB-189B-BD6E-093A-271453DC02AA}"/>
              </a:ext>
            </a:extLst>
          </p:cNvPr>
          <p:cNvSpPr>
            <a:spLocks noGrp="1"/>
          </p:cNvSpPr>
          <p:nvPr>
            <p:ph type="body" sz="quarter" idx="10"/>
          </p:nvPr>
        </p:nvSpPr>
        <p:spPr>
          <a:xfrm>
            <a:off x="441325" y="4979988"/>
            <a:ext cx="9264650" cy="8599487"/>
          </a:xfrm>
        </p:spPr>
        <p:txBody>
          <a:bodyPr/>
          <a:lstStyle/>
          <a:p>
            <a:pPr algn="just" defTabSz="3038715" eaLnBrk="1" fontAlgn="auto" hangingPunct="1">
              <a:spcAft>
                <a:spcPts val="0"/>
              </a:spcAft>
              <a:defRPr/>
            </a:pPr>
            <a:r>
              <a:rPr lang="en-US" sz="2000" dirty="0"/>
              <a:t>High angular resolution is crucial to progress in the understanding of numerous astrophysical phenomena. Although the E-ELT will provide a suitable resolution for some, most of the stellar photospheres of near-by stars will remain unresolved by it.</a:t>
            </a:r>
          </a:p>
          <a:p>
            <a:pPr algn="just" defTabSz="3038715" eaLnBrk="1" fontAlgn="auto" hangingPunct="1">
              <a:spcAft>
                <a:spcPts val="0"/>
              </a:spcAft>
              <a:defRPr/>
            </a:pPr>
            <a:endParaRPr lang="en-US" sz="900" dirty="0"/>
          </a:p>
          <a:p>
            <a:pPr algn="just" defTabSz="3038715" eaLnBrk="1" fontAlgn="auto" hangingPunct="1">
              <a:spcAft>
                <a:spcPts val="0"/>
              </a:spcAft>
              <a:defRPr/>
            </a:pPr>
            <a:r>
              <a:rPr lang="en-US" sz="2000" b="1" dirty="0"/>
              <a:t>Long baseline interferometry is then the only technique allowing to reach the milli-arcsecond</a:t>
            </a:r>
            <a:r>
              <a:rPr lang="en-US" sz="2000" dirty="0"/>
              <a:t> resolution needed to resolve these objects. Prospective for visible-interferometry</a:t>
            </a:r>
            <a:r>
              <a:rPr lang="en-US" sz="2000" baseline="30000" dirty="0">
                <a:solidFill>
                  <a:srgbClr val="FF0000"/>
                </a:solidFill>
              </a:rPr>
              <a:t>1</a:t>
            </a:r>
            <a:r>
              <a:rPr lang="en-US" sz="2000" dirty="0"/>
              <a:t> has highlighted two main types of scientific programs: </a:t>
            </a:r>
          </a:p>
          <a:p>
            <a:pPr algn="just" defTabSz="3038715" eaLnBrk="1" fontAlgn="auto" hangingPunct="1">
              <a:spcAft>
                <a:spcPts val="0"/>
              </a:spcAft>
              <a:defRPr/>
            </a:pPr>
            <a:endParaRPr lang="en-US" sz="900" dirty="0"/>
          </a:p>
          <a:p>
            <a:pPr marL="342900" indent="-342900" algn="just" defTabSz="3038715" eaLnBrk="1" fontAlgn="auto" hangingPunct="1">
              <a:spcAft>
                <a:spcPts val="0"/>
              </a:spcAft>
              <a:buFont typeface="Arial" panose="020B0604020202020204" pitchFamily="34" charset="0"/>
              <a:buChar char="•"/>
              <a:defRPr/>
            </a:pPr>
            <a:r>
              <a:rPr lang="en-US" sz="2000" dirty="0"/>
              <a:t>Determining </a:t>
            </a:r>
            <a:r>
              <a:rPr lang="en-US" sz="2000" b="1" dirty="0"/>
              <a:t>stellar parameters by directly measuring their diameter</a:t>
            </a:r>
          </a:p>
          <a:p>
            <a:pPr marL="342900" indent="-342900" algn="just" defTabSz="3038715" eaLnBrk="1" fontAlgn="auto" hangingPunct="1">
              <a:spcAft>
                <a:spcPts val="0"/>
              </a:spcAft>
              <a:buFont typeface="Arial" panose="020B0604020202020204" pitchFamily="34" charset="0"/>
              <a:buChar char="•"/>
              <a:defRPr/>
            </a:pPr>
            <a:r>
              <a:rPr lang="en-US" sz="2000" dirty="0"/>
              <a:t>Studying the </a:t>
            </a:r>
            <a:r>
              <a:rPr lang="en-US" sz="2000" b="1" dirty="0"/>
              <a:t>physics of photospheres and close circumstellar environments</a:t>
            </a:r>
          </a:p>
          <a:p>
            <a:pPr algn="just" defTabSz="3038715" eaLnBrk="1" fontAlgn="auto" hangingPunct="1">
              <a:spcAft>
                <a:spcPts val="0"/>
              </a:spcAft>
              <a:defRPr/>
            </a:pPr>
            <a:endParaRPr lang="en-US" sz="900" dirty="0"/>
          </a:p>
          <a:p>
            <a:pPr algn="just" defTabSz="3038715" eaLnBrk="1" fontAlgn="auto" hangingPunct="1">
              <a:spcAft>
                <a:spcPts val="0"/>
              </a:spcAft>
              <a:defRPr/>
            </a:pPr>
            <a:r>
              <a:rPr lang="en-US" sz="2000" dirty="0"/>
              <a:t>While the first category involves little constraints on spectral resolution and coverage of the instruments, the second highlights the interest high spectral resolution to resolve fine spectral structures. Among these programs are: </a:t>
            </a:r>
          </a:p>
          <a:p>
            <a:pPr algn="just" defTabSz="3038715" eaLnBrk="1" fontAlgn="auto" hangingPunct="1">
              <a:spcAft>
                <a:spcPts val="0"/>
              </a:spcAft>
              <a:defRPr/>
            </a:pPr>
            <a:endParaRPr lang="en-US" sz="900" dirty="0"/>
          </a:p>
          <a:p>
            <a:pPr algn="just" defTabSz="3038715" eaLnBrk="1" fontAlgn="auto" hangingPunct="1">
              <a:spcAft>
                <a:spcPts val="0"/>
              </a:spcAft>
              <a:defRPr/>
            </a:pPr>
            <a:r>
              <a:rPr lang="en-US" sz="2000" b="1" dirty="0"/>
              <a:t>• Kinematics of photospheres</a:t>
            </a:r>
            <a:r>
              <a:rPr lang="en-US" sz="2000" dirty="0"/>
              <a:t>:  rotation, pulsations, and convection cells</a:t>
            </a:r>
          </a:p>
          <a:p>
            <a:pPr algn="just" defTabSz="3038715" eaLnBrk="1" fontAlgn="auto" hangingPunct="1">
              <a:spcAft>
                <a:spcPts val="0"/>
              </a:spcAft>
              <a:defRPr/>
            </a:pPr>
            <a:r>
              <a:rPr lang="en-US" sz="2000" dirty="0"/>
              <a:t>• </a:t>
            </a:r>
            <a:r>
              <a:rPr lang="en-US" sz="2000" b="1" dirty="0"/>
              <a:t>Abundance mapping </a:t>
            </a:r>
            <a:r>
              <a:rPr lang="en-US" sz="2000" dirty="0"/>
              <a:t>for objects with low inclination and slow rotators</a:t>
            </a:r>
          </a:p>
          <a:p>
            <a:pPr algn="just" defTabSz="3038715" eaLnBrk="1" fontAlgn="auto" hangingPunct="1">
              <a:spcAft>
                <a:spcPts val="0"/>
              </a:spcAft>
              <a:defRPr/>
            </a:pPr>
            <a:r>
              <a:rPr lang="en-US" sz="2000" dirty="0"/>
              <a:t>• </a:t>
            </a:r>
            <a:r>
              <a:rPr lang="en-US" sz="2000" b="1" dirty="0"/>
              <a:t>Shocks and mass loss </a:t>
            </a:r>
            <a:r>
              <a:rPr lang="en-US" sz="2000" dirty="0"/>
              <a:t>in stellar winds</a:t>
            </a:r>
          </a:p>
          <a:p>
            <a:pPr algn="just" defTabSz="3038715" eaLnBrk="1" fontAlgn="auto" hangingPunct="1">
              <a:spcAft>
                <a:spcPts val="0"/>
              </a:spcAft>
              <a:defRPr/>
            </a:pPr>
            <a:r>
              <a:rPr lang="en-US" sz="2000" dirty="0"/>
              <a:t>• Physical conditions in the </a:t>
            </a:r>
            <a:r>
              <a:rPr lang="en-US" sz="2000" b="1" dirty="0"/>
              <a:t>chromospheres and extended </a:t>
            </a:r>
            <a:r>
              <a:rPr lang="en-US" sz="2000" dirty="0"/>
              <a:t>atmospheres </a:t>
            </a:r>
          </a:p>
          <a:p>
            <a:pPr algn="just" defTabSz="3038715" eaLnBrk="1" fontAlgn="auto" hangingPunct="1">
              <a:spcAft>
                <a:spcPts val="0"/>
              </a:spcAft>
              <a:defRPr/>
            </a:pPr>
            <a:r>
              <a:rPr lang="en-US" sz="2000" dirty="0"/>
              <a:t>• </a:t>
            </a:r>
            <a:r>
              <a:rPr lang="en-US" sz="2000" b="1" dirty="0"/>
              <a:t>Accretion</a:t>
            </a:r>
            <a:r>
              <a:rPr lang="en-US" sz="2000" dirty="0"/>
              <a:t> in interacting binaries or for young objects</a:t>
            </a:r>
          </a:p>
          <a:p>
            <a:pPr algn="just" defTabSz="3038715" eaLnBrk="1" fontAlgn="auto" hangingPunct="1">
              <a:spcAft>
                <a:spcPts val="0"/>
              </a:spcAft>
              <a:defRPr/>
            </a:pPr>
            <a:r>
              <a:rPr lang="en-US" sz="2000" b="1" dirty="0"/>
              <a:t>• Stellar environments</a:t>
            </a:r>
            <a:r>
              <a:rPr lang="en-US" sz="2000" dirty="0"/>
              <a:t>: kinematics, chemical composition, physical conditions</a:t>
            </a:r>
          </a:p>
          <a:p>
            <a:pPr algn="just" defTabSz="3038715" eaLnBrk="1" fontAlgn="auto" hangingPunct="1">
              <a:spcAft>
                <a:spcPts val="0"/>
              </a:spcAft>
              <a:defRPr/>
            </a:pPr>
            <a:endParaRPr lang="en-US" sz="900" dirty="0"/>
          </a:p>
          <a:p>
            <a:pPr algn="just" defTabSz="3038715" eaLnBrk="1" fontAlgn="auto" hangingPunct="1">
              <a:spcAft>
                <a:spcPts val="0"/>
              </a:spcAft>
              <a:defRPr/>
            </a:pPr>
            <a:r>
              <a:rPr lang="en-US" sz="2000" dirty="0"/>
              <a:t>Numerous studies have already been carried out using </a:t>
            </a:r>
            <a:r>
              <a:rPr lang="en-US" sz="2000" dirty="0" err="1"/>
              <a:t>spectro</a:t>
            </a:r>
            <a:r>
              <a:rPr lang="en-US" sz="2000" dirty="0"/>
              <a:t>-interferometric instruments at high spectral resolutions: </a:t>
            </a:r>
            <a:r>
              <a:rPr lang="en-US" sz="2000" b="1" dirty="0"/>
              <a:t>CHARA/VEGA</a:t>
            </a:r>
            <a:r>
              <a:rPr lang="en-US" sz="2000" dirty="0"/>
              <a:t>, the visible, </a:t>
            </a:r>
            <a:r>
              <a:rPr lang="en-US" sz="2000" b="1" dirty="0"/>
              <a:t>VLTI instruments AMBER, GRAVITY </a:t>
            </a:r>
            <a:r>
              <a:rPr lang="en-US" sz="2000" dirty="0"/>
              <a:t>and </a:t>
            </a:r>
            <a:r>
              <a:rPr lang="en-US" sz="2000" b="1" dirty="0"/>
              <a:t>MATISSE</a:t>
            </a:r>
            <a:r>
              <a:rPr lang="en-US" sz="2000" dirty="0"/>
              <a:t> in the infrared. However, despite the quality of these studies, they were somehow limited by a trade-off between spectral resolution and spectral bandwidth (see Fig 1 for an example).</a:t>
            </a:r>
          </a:p>
        </p:txBody>
      </p:sp>
      <p:sp>
        <p:nvSpPr>
          <p:cNvPr id="3" name="Text Placeholder 2">
            <a:extLst>
              <a:ext uri="{FF2B5EF4-FFF2-40B4-BE49-F238E27FC236}">
                <a16:creationId xmlns:a16="http://schemas.microsoft.com/office/drawing/2014/main" id="{E2505DBE-9923-077B-9719-EEF9C7CABF62}"/>
              </a:ext>
            </a:extLst>
          </p:cNvPr>
          <p:cNvSpPr>
            <a:spLocks noGrp="1"/>
          </p:cNvSpPr>
          <p:nvPr>
            <p:ph type="body" sz="quarter" idx="11"/>
          </p:nvPr>
        </p:nvSpPr>
        <p:spPr>
          <a:xfrm>
            <a:off x="449263" y="4457700"/>
            <a:ext cx="10093325" cy="566738"/>
          </a:xfrm>
        </p:spPr>
        <p:txBody>
          <a:bodyPr/>
          <a:lstStyle/>
          <a:p>
            <a:pPr defTabSz="3038715" eaLnBrk="1" fontAlgn="auto" hangingPunct="1">
              <a:spcAft>
                <a:spcPts val="0"/>
              </a:spcAft>
              <a:defRPr/>
            </a:pPr>
            <a:r>
              <a:rPr lang="en-US" dirty="0"/>
              <a:t>Astrophysical Context</a:t>
            </a:r>
          </a:p>
        </p:txBody>
      </p:sp>
      <p:sp>
        <p:nvSpPr>
          <p:cNvPr id="4" name="Text Placeholder 3">
            <a:extLst>
              <a:ext uri="{FF2B5EF4-FFF2-40B4-BE49-F238E27FC236}">
                <a16:creationId xmlns:a16="http://schemas.microsoft.com/office/drawing/2014/main" id="{EE338E95-D3ED-8827-0ADE-CDE1CE3C9BA9}"/>
              </a:ext>
            </a:extLst>
          </p:cNvPr>
          <p:cNvSpPr>
            <a:spLocks noGrp="1"/>
          </p:cNvSpPr>
          <p:nvPr>
            <p:ph type="body" sz="quarter" idx="20"/>
          </p:nvPr>
        </p:nvSpPr>
        <p:spPr>
          <a:xfrm>
            <a:off x="449263" y="18983325"/>
            <a:ext cx="8623300" cy="565150"/>
          </a:xfrm>
        </p:spPr>
        <p:txBody>
          <a:bodyPr/>
          <a:lstStyle/>
          <a:p>
            <a:pPr defTabSz="3038715" eaLnBrk="1" fontAlgn="auto" hangingPunct="1">
              <a:spcAft>
                <a:spcPts val="0"/>
              </a:spcAft>
              <a:defRPr/>
            </a:pPr>
            <a:r>
              <a:rPr lang="en-US" dirty="0"/>
              <a:t>Instrumental context</a:t>
            </a:r>
          </a:p>
        </p:txBody>
      </p:sp>
      <p:sp>
        <p:nvSpPr>
          <p:cNvPr id="5" name="Text Placeholder 4">
            <a:extLst>
              <a:ext uri="{FF2B5EF4-FFF2-40B4-BE49-F238E27FC236}">
                <a16:creationId xmlns:a16="http://schemas.microsoft.com/office/drawing/2014/main" id="{E503370D-77A6-53C7-6B6C-C4E97601FA73}"/>
              </a:ext>
            </a:extLst>
          </p:cNvPr>
          <p:cNvSpPr>
            <a:spLocks noGrp="1"/>
          </p:cNvSpPr>
          <p:nvPr>
            <p:ph type="body" sz="quarter" idx="25"/>
          </p:nvPr>
        </p:nvSpPr>
        <p:spPr>
          <a:xfrm>
            <a:off x="10250488" y="4457700"/>
            <a:ext cx="10690225" cy="566738"/>
          </a:xfrm>
        </p:spPr>
        <p:txBody>
          <a:bodyPr/>
          <a:lstStyle/>
          <a:p>
            <a:pPr defTabSz="3038715" eaLnBrk="1" fontAlgn="auto" hangingPunct="1">
              <a:spcAft>
                <a:spcPts val="0"/>
              </a:spcAft>
              <a:defRPr/>
            </a:pPr>
            <a:r>
              <a:rPr lang="en-US" dirty="0"/>
              <a:t>Designing the SPINER test-bench</a:t>
            </a:r>
          </a:p>
        </p:txBody>
      </p:sp>
      <p:sp>
        <p:nvSpPr>
          <p:cNvPr id="6" name="Text Placeholder 5">
            <a:extLst>
              <a:ext uri="{FF2B5EF4-FFF2-40B4-BE49-F238E27FC236}">
                <a16:creationId xmlns:a16="http://schemas.microsoft.com/office/drawing/2014/main" id="{6CEE7D0F-0DA3-1D5A-FB20-EB118F88344D}"/>
              </a:ext>
            </a:extLst>
          </p:cNvPr>
          <p:cNvSpPr>
            <a:spLocks noGrp="1"/>
          </p:cNvSpPr>
          <p:nvPr>
            <p:ph type="body" sz="quarter" idx="26"/>
          </p:nvPr>
        </p:nvSpPr>
        <p:spPr>
          <a:xfrm>
            <a:off x="9882188" y="5094288"/>
            <a:ext cx="11058525" cy="9170987"/>
          </a:xfrm>
        </p:spPr>
        <p:txBody>
          <a:bodyPr/>
          <a:lstStyle/>
          <a:p>
            <a:pPr algn="just" defTabSz="3038715" eaLnBrk="1" fontAlgn="auto" hangingPunct="1">
              <a:spcAft>
                <a:spcPts val="0"/>
              </a:spcAft>
              <a:defRPr/>
            </a:pPr>
            <a:r>
              <a:rPr lang="en-US" sz="2000" b="1" dirty="0"/>
              <a:t>SPINER</a:t>
            </a:r>
            <a:r>
              <a:rPr lang="en-US" sz="2000" dirty="0"/>
              <a:t> is designed as an </a:t>
            </a:r>
            <a:r>
              <a:rPr lang="en-US" sz="2000" b="1" dirty="0"/>
              <a:t>evolving interferometric test bench</a:t>
            </a:r>
            <a:r>
              <a:rPr lang="en-US" sz="2000" dirty="0"/>
              <a:t> to study the different problems that Echelle </a:t>
            </a:r>
            <a:r>
              <a:rPr lang="en-US" sz="2000" dirty="0" err="1"/>
              <a:t>spectro</a:t>
            </a:r>
            <a:r>
              <a:rPr lang="en-US" sz="2000" dirty="0"/>
              <a:t>-interferometry can pose in terms of optical and mechanical design, transmission, detector, and data analysis. It has been designed to be easily installable as a prototype on the </a:t>
            </a:r>
            <a:r>
              <a:rPr lang="en-US" sz="2000" b="1" dirty="0"/>
              <a:t>CHARA/SPICA 6 telescopes visible instrument </a:t>
            </a:r>
            <a:r>
              <a:rPr lang="en-US" sz="2000" dirty="0"/>
              <a:t>and uses the same pupils’ configuration (see Fig 2a)</a:t>
            </a:r>
          </a:p>
          <a:p>
            <a:pPr algn="just" defTabSz="3038715" eaLnBrk="1" fontAlgn="auto" hangingPunct="1">
              <a:spcAft>
                <a:spcPts val="0"/>
              </a:spcAft>
              <a:defRPr/>
            </a:pPr>
            <a:endParaRPr lang="en-US" sz="1000" dirty="0"/>
          </a:p>
          <a:p>
            <a:pPr algn="just" defTabSz="3038715" eaLnBrk="1" fontAlgn="auto" hangingPunct="1">
              <a:spcAft>
                <a:spcPts val="0"/>
              </a:spcAft>
              <a:defRPr/>
            </a:pPr>
            <a:r>
              <a:rPr lang="en-US" sz="2000" dirty="0"/>
              <a:t>The </a:t>
            </a:r>
            <a:r>
              <a:rPr lang="en-US" sz="2000" b="1" dirty="0"/>
              <a:t>spectral-resolution </a:t>
            </a:r>
            <a:r>
              <a:rPr lang="en-US" sz="2000" dirty="0"/>
              <a:t>will be </a:t>
            </a:r>
            <a:r>
              <a:rPr lang="en-US" sz="2000" b="1" dirty="0"/>
              <a:t>R≈20000</a:t>
            </a:r>
            <a:r>
              <a:rPr lang="en-US" sz="2000" dirty="0"/>
              <a:t>, which is the minimum for most of the science-cases. The spectrum will cover the </a:t>
            </a:r>
            <a:r>
              <a:rPr lang="en-US" sz="2000" b="1" dirty="0"/>
              <a:t>full 600-900nm domain</a:t>
            </a:r>
            <a:r>
              <a:rPr lang="en-US" sz="2000" dirty="0"/>
              <a:t>. Initial plan was to go down to 450nm, but the spectral-window was limited by the size of the detector (2048x2048). Moreover, interferometry below 600nm has proven very hard due to atmospheric turbulence and the possibility of decent fringe tracking at such low wavelength is hazardous. </a:t>
            </a:r>
          </a:p>
          <a:p>
            <a:pPr algn="just" defTabSz="3038715" eaLnBrk="1" fontAlgn="auto" hangingPunct="1">
              <a:spcAft>
                <a:spcPts val="0"/>
              </a:spcAft>
              <a:defRPr/>
            </a:pPr>
            <a:endParaRPr lang="en-US" sz="900" dirty="0"/>
          </a:p>
          <a:p>
            <a:pPr algn="just" defTabSz="3038715" eaLnBrk="1" fontAlgn="auto" hangingPunct="1">
              <a:spcAft>
                <a:spcPts val="0"/>
              </a:spcAft>
              <a:defRPr/>
            </a:pPr>
            <a:r>
              <a:rPr lang="en-GB" sz="2000" dirty="0">
                <a:cs typeface="Times New Roman" panose="02020603050405020304" pitchFamily="18" charset="0"/>
              </a:rPr>
              <a:t>SPINER echelle-spectrograph consists of two dispersers :</a:t>
            </a:r>
          </a:p>
          <a:p>
            <a:pPr marL="342900" indent="-342900" algn="just" defTabSz="3038715" eaLnBrk="1" fontAlgn="auto" hangingPunct="1">
              <a:spcAft>
                <a:spcPts val="0"/>
              </a:spcAft>
              <a:buFont typeface="Arial" panose="020B0604020202020204" pitchFamily="34" charset="0"/>
              <a:buChar char="•"/>
              <a:defRPr/>
            </a:pPr>
            <a:r>
              <a:rPr lang="en-GB" sz="2000" dirty="0">
                <a:cs typeface="Times New Roman" panose="02020603050405020304" pitchFamily="18" charset="0"/>
              </a:rPr>
              <a:t>an </a:t>
            </a:r>
            <a:r>
              <a:rPr lang="en-GB" sz="2000" b="1" dirty="0">
                <a:cs typeface="Times New Roman" panose="02020603050405020304" pitchFamily="18" charset="0"/>
              </a:rPr>
              <a:t>Echelle-grating : 75 traits/mm</a:t>
            </a:r>
            <a:r>
              <a:rPr lang="en-GB" sz="2000" dirty="0">
                <a:cs typeface="Times New Roman" panose="02020603050405020304" pitchFamily="18" charset="0"/>
              </a:rPr>
              <a:t>, with a 17.45° blaze used at </a:t>
            </a:r>
            <a:r>
              <a:rPr lang="en-GB" sz="2000" b="1" dirty="0">
                <a:cs typeface="Times New Roman" panose="02020603050405020304" pitchFamily="18" charset="0"/>
              </a:rPr>
              <a:t>orders 9 to 12 </a:t>
            </a:r>
            <a:r>
              <a:rPr lang="en-US" sz="2000" dirty="0"/>
              <a:t>(see Fig 2c)</a:t>
            </a:r>
            <a:endParaRPr lang="en-GB" sz="2000" dirty="0">
              <a:cs typeface="Times New Roman" panose="02020603050405020304" pitchFamily="18" charset="0"/>
            </a:endParaRPr>
          </a:p>
          <a:p>
            <a:pPr marL="342900" indent="-342900" algn="just" defTabSz="3038715" eaLnBrk="1" fontAlgn="auto" hangingPunct="1">
              <a:spcAft>
                <a:spcPts val="0"/>
              </a:spcAft>
              <a:buFont typeface="Arial" panose="020B0604020202020204" pitchFamily="34" charset="0"/>
              <a:buChar char="•"/>
              <a:defRPr/>
            </a:pPr>
            <a:r>
              <a:rPr lang="en-GB" sz="2000" dirty="0">
                <a:cs typeface="Times New Roman" panose="02020603050405020304" pitchFamily="18" charset="0"/>
              </a:rPr>
              <a:t>a </a:t>
            </a:r>
            <a:r>
              <a:rPr lang="en-GB" sz="2000" b="1" dirty="0">
                <a:cs typeface="Times New Roman" panose="02020603050405020304" pitchFamily="18" charset="0"/>
              </a:rPr>
              <a:t>60° prism for transverse dispersion </a:t>
            </a:r>
            <a:r>
              <a:rPr lang="en-GB" sz="2000" dirty="0">
                <a:cs typeface="Times New Roman" panose="02020603050405020304" pitchFamily="18" charset="0"/>
              </a:rPr>
              <a:t>with V</a:t>
            </a:r>
            <a:r>
              <a:rPr lang="en-GB" sz="2000" baseline="-25000" dirty="0">
                <a:cs typeface="Times New Roman" panose="02020603050405020304" pitchFamily="18" charset="0"/>
              </a:rPr>
              <a:t>d</a:t>
            </a:r>
            <a:r>
              <a:rPr lang="en-GB" sz="2000" dirty="0">
                <a:cs typeface="Times New Roman" panose="02020603050405020304" pitchFamily="18" charset="0"/>
              </a:rPr>
              <a:t>=25.16 </a:t>
            </a:r>
            <a:r>
              <a:rPr lang="en-GB" sz="2000" dirty="0" err="1">
                <a:cs typeface="Times New Roman" panose="02020603050405020304" pitchFamily="18" charset="0"/>
              </a:rPr>
              <a:t>n</a:t>
            </a:r>
            <a:r>
              <a:rPr lang="en-GB" sz="2000" baseline="-25000" dirty="0" err="1">
                <a:cs typeface="Times New Roman" panose="02020603050405020304" pitchFamily="18" charset="0"/>
              </a:rPr>
              <a:t>d</a:t>
            </a:r>
            <a:r>
              <a:rPr lang="en-GB" sz="2000" dirty="0">
                <a:cs typeface="Times New Roman" panose="02020603050405020304" pitchFamily="18" charset="0"/>
              </a:rPr>
              <a:t> = 1.805</a:t>
            </a:r>
          </a:p>
          <a:p>
            <a:pPr algn="just" defTabSz="3038715" eaLnBrk="1" fontAlgn="auto" hangingPunct="1">
              <a:spcAft>
                <a:spcPts val="0"/>
              </a:spcAft>
              <a:defRPr/>
            </a:pPr>
            <a:endParaRPr lang="en-US" sz="2000" dirty="0"/>
          </a:p>
          <a:p>
            <a:pPr algn="just" defTabSz="3038715" eaLnBrk="1" fontAlgn="auto" hangingPunct="1">
              <a:spcAft>
                <a:spcPts val="0"/>
              </a:spcAft>
              <a:defRPr/>
            </a:pPr>
            <a:endParaRPr lang="en-US" sz="20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a:p>
            <a:pPr algn="just" defTabSz="3038715" eaLnBrk="1" fontAlgn="auto" hangingPunct="1">
              <a:spcAft>
                <a:spcPts val="0"/>
              </a:spcAft>
              <a:defRPr/>
            </a:pPr>
            <a:endParaRPr lang="en-US" sz="900" dirty="0"/>
          </a:p>
        </p:txBody>
      </p:sp>
      <p:sp>
        <p:nvSpPr>
          <p:cNvPr id="7" name="Text Placeholder 6">
            <a:extLst>
              <a:ext uri="{FF2B5EF4-FFF2-40B4-BE49-F238E27FC236}">
                <a16:creationId xmlns:a16="http://schemas.microsoft.com/office/drawing/2014/main" id="{0C3B2328-C990-1E43-A61E-1760AF4250FD}"/>
              </a:ext>
            </a:extLst>
          </p:cNvPr>
          <p:cNvSpPr>
            <a:spLocks noGrp="1"/>
          </p:cNvSpPr>
          <p:nvPr>
            <p:ph type="body" sz="quarter" idx="27"/>
          </p:nvPr>
        </p:nvSpPr>
        <p:spPr>
          <a:xfrm>
            <a:off x="271463" y="25461913"/>
            <a:ext cx="8677275" cy="566737"/>
          </a:xfrm>
        </p:spPr>
        <p:txBody>
          <a:bodyPr/>
          <a:lstStyle/>
          <a:p>
            <a:pPr defTabSz="3038715" eaLnBrk="1" fontAlgn="auto" hangingPunct="1">
              <a:spcAft>
                <a:spcPts val="0"/>
              </a:spcAft>
              <a:defRPr/>
            </a:pPr>
            <a:r>
              <a:rPr lang="en-US" dirty="0"/>
              <a:t>ACKNOWLEDGEMENTS</a:t>
            </a:r>
          </a:p>
        </p:txBody>
      </p:sp>
      <p:sp>
        <p:nvSpPr>
          <p:cNvPr id="5132" name="Text Placeholder 9">
            <a:extLst>
              <a:ext uri="{FF2B5EF4-FFF2-40B4-BE49-F238E27FC236}">
                <a16:creationId xmlns:a16="http://schemas.microsoft.com/office/drawing/2014/main" id="{5DC3982E-1596-C4B1-9B0D-29D91C43A80A}"/>
              </a:ext>
            </a:extLst>
          </p:cNvPr>
          <p:cNvSpPr>
            <a:spLocks noGrp="1" noChangeArrowheads="1"/>
          </p:cNvSpPr>
          <p:nvPr>
            <p:ph type="body" sz="quarter" idx="30"/>
          </p:nvPr>
        </p:nvSpPr>
        <p:spPr bwMode="auto">
          <a:xfrm>
            <a:off x="8609013" y="26930350"/>
            <a:ext cx="12420600" cy="241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t" anchorCtr="0" compatLnSpc="1">
            <a:prstTxWarp prst="textNoShape">
              <a:avLst/>
            </a:prstTxWarp>
          </a:bodyPr>
          <a:lstStyle/>
          <a:p>
            <a:pPr algn="just" eaLnBrk="1" hangingPunct="1"/>
            <a:r>
              <a:rPr lang="en-US" altLang="fr-FR" sz="2000"/>
              <a:t>The </a:t>
            </a:r>
            <a:r>
              <a:rPr lang="en-US" altLang="fr-FR" sz="2000" b="1"/>
              <a:t>SPINER project </a:t>
            </a:r>
            <a:r>
              <a:rPr lang="en-US" altLang="fr-FR" sz="2000"/>
              <a:t>aims at </a:t>
            </a:r>
            <a:r>
              <a:rPr lang="en-US" altLang="fr-FR" sz="2000" b="1"/>
              <a:t>testing the possibility of Echelle-spectro-interferometry </a:t>
            </a:r>
            <a:r>
              <a:rPr lang="en-US" altLang="fr-FR" sz="2000"/>
              <a:t>for a future generation of instrument at </a:t>
            </a:r>
            <a:r>
              <a:rPr lang="en-US" altLang="fr-FR" sz="2000" b="1"/>
              <a:t>CHARA &amp; VLTI </a:t>
            </a:r>
            <a:r>
              <a:rPr lang="en-US" altLang="fr-FR" sz="2000"/>
              <a:t>focusing mainly on the </a:t>
            </a:r>
            <a:r>
              <a:rPr lang="en-US" altLang="fr-FR" sz="2000" b="1"/>
              <a:t>visible domain </a:t>
            </a:r>
            <a:r>
              <a:rPr lang="en-US" altLang="fr-FR" sz="2000"/>
              <a:t>where very high spectral-resolution is needed. </a:t>
            </a:r>
          </a:p>
          <a:p>
            <a:pPr algn="just" eaLnBrk="1" hangingPunct="1"/>
            <a:endParaRPr lang="en-US" altLang="fr-FR" sz="1000"/>
          </a:p>
          <a:p>
            <a:pPr algn="just" eaLnBrk="1" hangingPunct="1"/>
            <a:r>
              <a:rPr lang="en-US" altLang="fr-FR" sz="2000"/>
              <a:t>The </a:t>
            </a:r>
            <a:r>
              <a:rPr lang="en-US" altLang="fr-FR" sz="2000" b="1"/>
              <a:t>integration</a:t>
            </a:r>
            <a:r>
              <a:rPr lang="en-US" altLang="fr-FR" sz="2000"/>
              <a:t> of the SPINER test-bench will start in </a:t>
            </a:r>
            <a:r>
              <a:rPr lang="en-US" altLang="fr-FR" sz="2000" b="1"/>
              <a:t>September 2024 </a:t>
            </a:r>
            <a:r>
              <a:rPr lang="en-US" altLang="fr-FR" sz="2000"/>
              <a:t>in Nice and should be finished before the end of the year. The </a:t>
            </a:r>
            <a:r>
              <a:rPr lang="en-US" altLang="fr-FR" sz="2000" b="1"/>
              <a:t>in-lab characterization </a:t>
            </a:r>
            <a:r>
              <a:rPr lang="en-US" altLang="fr-FR" sz="2000"/>
              <a:t>of the instrument and its fringe pattern will go on in the first </a:t>
            </a:r>
            <a:r>
              <a:rPr lang="en-US" altLang="fr-FR" sz="2000" b="1"/>
              <a:t>half of 2025</a:t>
            </a:r>
            <a:r>
              <a:rPr lang="en-US" altLang="fr-FR" sz="2000"/>
              <a:t>, as well as a </a:t>
            </a:r>
            <a:r>
              <a:rPr lang="en-US" altLang="fr-FR" sz="2000" b="1"/>
              <a:t>development of a thorough simulator </a:t>
            </a:r>
            <a:r>
              <a:rPr lang="en-US" altLang="fr-FR" sz="2000"/>
              <a:t>with inputs for the test-bench, the CHARA infrastructure, the SPICA instrument (AO, fringe-tracker, transmission), and from </a:t>
            </a:r>
            <a:r>
              <a:rPr lang="en-US" altLang="fr-FR" sz="2000" b="1"/>
              <a:t>potential science cameras for future on-sky tests</a:t>
            </a:r>
            <a:r>
              <a:rPr lang="en-US" altLang="fr-FR" sz="2000"/>
              <a:t>. </a:t>
            </a:r>
          </a:p>
        </p:txBody>
      </p:sp>
      <p:sp>
        <p:nvSpPr>
          <p:cNvPr id="11" name="Text Placeholder 10">
            <a:extLst>
              <a:ext uri="{FF2B5EF4-FFF2-40B4-BE49-F238E27FC236}">
                <a16:creationId xmlns:a16="http://schemas.microsoft.com/office/drawing/2014/main" id="{837A2E76-3D19-B339-5318-3C7937C8F780}"/>
              </a:ext>
            </a:extLst>
          </p:cNvPr>
          <p:cNvSpPr>
            <a:spLocks noGrp="1"/>
          </p:cNvSpPr>
          <p:nvPr>
            <p:ph type="body" sz="quarter" idx="96"/>
          </p:nvPr>
        </p:nvSpPr>
        <p:spPr>
          <a:xfrm>
            <a:off x="427038" y="19524663"/>
            <a:ext cx="8623300" cy="5268912"/>
          </a:xfrm>
        </p:spPr>
        <p:txBody>
          <a:bodyPr/>
          <a:lstStyle/>
          <a:p>
            <a:pPr algn="just" defTabSz="3038715" eaLnBrk="1" fontAlgn="auto" hangingPunct="1">
              <a:spcAft>
                <a:spcPts val="0"/>
              </a:spcAft>
              <a:defRPr/>
            </a:pPr>
            <a:r>
              <a:rPr lang="en-US" sz="2000" dirty="0"/>
              <a:t>To enhance the spectral-band of </a:t>
            </a:r>
            <a:r>
              <a:rPr lang="en-US" sz="2000" dirty="0" err="1"/>
              <a:t>spectro</a:t>
            </a:r>
            <a:r>
              <a:rPr lang="en-US" sz="2000" dirty="0"/>
              <a:t>-interferometric instruments at very high spectral resolution we aim at testing the combination of </a:t>
            </a:r>
            <a:r>
              <a:rPr lang="en-US" sz="2000" b="1" dirty="0"/>
              <a:t>interferometry with dispersion of the Echelle-spectroscopy </a:t>
            </a:r>
            <a:r>
              <a:rPr lang="en-US" sz="2000" dirty="0"/>
              <a:t>type which would make it possible to take the best advantage of the large size and square format of current detectors by dispersing the spectrum in two dimensions. This type of dispersion has proven itself in spectroscopy and </a:t>
            </a:r>
            <a:r>
              <a:rPr lang="en-US" sz="2000" dirty="0" err="1"/>
              <a:t>spectro</a:t>
            </a:r>
            <a:r>
              <a:rPr lang="en-US" sz="2000" dirty="0"/>
              <a:t>-polarimetry (UVES, X-Shooter, NARVAL), but its combination with interferometry has never been tested.</a:t>
            </a:r>
          </a:p>
          <a:p>
            <a:pPr algn="just" defTabSz="3038715" eaLnBrk="1" fontAlgn="auto" hangingPunct="1">
              <a:spcAft>
                <a:spcPts val="0"/>
              </a:spcAft>
              <a:defRPr/>
            </a:pPr>
            <a:endParaRPr lang="en-US" sz="900" dirty="0"/>
          </a:p>
          <a:p>
            <a:pPr algn="just" defTabSz="3038715" eaLnBrk="1" fontAlgn="auto" hangingPunct="1">
              <a:spcAft>
                <a:spcPts val="0"/>
              </a:spcAft>
              <a:defRPr/>
            </a:pPr>
            <a:r>
              <a:rPr lang="en-US" sz="2000" dirty="0"/>
              <a:t>Beyond lab tests, a </a:t>
            </a:r>
            <a:r>
              <a:rPr lang="en-US" sz="2000" dirty="0" err="1"/>
              <a:t>spectro</a:t>
            </a:r>
            <a:r>
              <a:rPr lang="en-US" sz="2000" dirty="0"/>
              <a:t>-interferometric-echelle instrument would need the following conditions that are either already available at VLTI and CHARA or in development:</a:t>
            </a:r>
          </a:p>
          <a:p>
            <a:pPr marL="342900" indent="-342900" algn="just" defTabSz="3038715" eaLnBrk="1" fontAlgn="auto" hangingPunct="1">
              <a:spcAft>
                <a:spcPts val="0"/>
              </a:spcAft>
              <a:buFont typeface="Arial" panose="020B0604020202020204" pitchFamily="34" charset="0"/>
              <a:buChar char="•"/>
              <a:defRPr/>
            </a:pPr>
            <a:r>
              <a:rPr lang="en-US" sz="2000" b="1" dirty="0"/>
              <a:t>low noise EMCCD</a:t>
            </a:r>
          </a:p>
          <a:p>
            <a:pPr marL="342900" indent="-342900" algn="just" defTabSz="3038715" eaLnBrk="1" fontAlgn="auto" hangingPunct="1">
              <a:spcAft>
                <a:spcPts val="0"/>
              </a:spcAft>
              <a:buFont typeface="Arial" panose="020B0604020202020204" pitchFamily="34" charset="0"/>
              <a:buChar char="•"/>
              <a:defRPr/>
            </a:pPr>
            <a:r>
              <a:rPr lang="en-US" sz="2000" dirty="0"/>
              <a:t>Efficient </a:t>
            </a:r>
            <a:r>
              <a:rPr lang="en-US" sz="2000" b="1" dirty="0"/>
              <a:t>adaptive optics systems </a:t>
            </a:r>
            <a:r>
              <a:rPr lang="en-US" sz="2000" dirty="0"/>
              <a:t>on the telescopes</a:t>
            </a:r>
          </a:p>
          <a:p>
            <a:pPr marL="342900" indent="-342900" algn="just" defTabSz="3038715" eaLnBrk="1" fontAlgn="auto" hangingPunct="1">
              <a:spcAft>
                <a:spcPts val="0"/>
              </a:spcAft>
              <a:buFont typeface="Arial" panose="020B0604020202020204" pitchFamily="34" charset="0"/>
              <a:buChar char="•"/>
              <a:defRPr/>
            </a:pPr>
            <a:r>
              <a:rPr lang="en-US" sz="2000" dirty="0"/>
              <a:t>Spatial filtering through </a:t>
            </a:r>
            <a:r>
              <a:rPr lang="en-US" sz="2000" b="1" dirty="0"/>
              <a:t>optical-fibers</a:t>
            </a:r>
          </a:p>
          <a:p>
            <a:pPr marL="342900" indent="-342900" algn="just" defTabSz="3038715" eaLnBrk="1" fontAlgn="auto" hangingPunct="1">
              <a:spcAft>
                <a:spcPts val="0"/>
              </a:spcAft>
              <a:buFont typeface="Arial" panose="020B0604020202020204" pitchFamily="34" charset="0"/>
              <a:buChar char="•"/>
              <a:defRPr/>
            </a:pPr>
            <a:r>
              <a:rPr lang="en-US" sz="2000" dirty="0"/>
              <a:t>efficient </a:t>
            </a:r>
            <a:r>
              <a:rPr lang="en-US" sz="2000" b="1" dirty="0"/>
              <a:t>fringe-tracker</a:t>
            </a:r>
            <a:r>
              <a:rPr lang="en-US" sz="2000" dirty="0"/>
              <a:t> allowing to “freeze” fringes for many seconds</a:t>
            </a:r>
          </a:p>
          <a:p>
            <a:pPr algn="just" defTabSz="3038715" eaLnBrk="1" fontAlgn="auto" hangingPunct="1">
              <a:spcAft>
                <a:spcPts val="0"/>
              </a:spcAft>
              <a:defRPr/>
            </a:pPr>
            <a:endParaRPr lang="en-US" sz="900" dirty="0"/>
          </a:p>
        </p:txBody>
      </p:sp>
      <p:sp>
        <p:nvSpPr>
          <p:cNvPr id="12" name="Text Placeholder 11">
            <a:extLst>
              <a:ext uri="{FF2B5EF4-FFF2-40B4-BE49-F238E27FC236}">
                <a16:creationId xmlns:a16="http://schemas.microsoft.com/office/drawing/2014/main" id="{B1EDD890-4987-6848-5D02-223ABBA78A6A}"/>
              </a:ext>
            </a:extLst>
          </p:cNvPr>
          <p:cNvSpPr>
            <a:spLocks noGrp="1"/>
          </p:cNvSpPr>
          <p:nvPr>
            <p:ph type="body" sz="quarter" idx="150"/>
          </p:nvPr>
        </p:nvSpPr>
        <p:spPr>
          <a:xfrm>
            <a:off x="2890838" y="3235325"/>
            <a:ext cx="15606712" cy="1042988"/>
          </a:xfrm>
        </p:spPr>
        <p:txBody>
          <a:bodyPr/>
          <a:lstStyle/>
          <a:p>
            <a:pPr defTabSz="3038715" eaLnBrk="1" fontAlgn="auto" hangingPunct="1">
              <a:spcAft>
                <a:spcPts val="0"/>
              </a:spcAft>
              <a:defRPr/>
            </a:pPr>
            <a:r>
              <a:rPr lang="en-US" sz="3200" dirty="0">
                <a:solidFill>
                  <a:schemeClr val="accent2">
                    <a:lumMod val="50000"/>
                  </a:schemeClr>
                </a:solidFill>
              </a:rPr>
              <a:t>1 </a:t>
            </a:r>
            <a:r>
              <a:rPr lang="en-US" sz="3200" dirty="0" err="1">
                <a:solidFill>
                  <a:schemeClr val="accent2">
                    <a:lumMod val="50000"/>
                  </a:schemeClr>
                </a:solidFill>
              </a:rPr>
              <a:t>Laboratoire</a:t>
            </a:r>
            <a:r>
              <a:rPr lang="en-US" sz="3200" dirty="0">
                <a:solidFill>
                  <a:schemeClr val="accent2">
                    <a:lumMod val="50000"/>
                  </a:schemeClr>
                </a:solidFill>
              </a:rPr>
              <a:t> Lagrange, Université Côte d’Azur – CNRS, France</a:t>
            </a:r>
          </a:p>
        </p:txBody>
      </p:sp>
      <p:sp>
        <p:nvSpPr>
          <p:cNvPr id="13" name="Text Placeholder 12">
            <a:extLst>
              <a:ext uri="{FF2B5EF4-FFF2-40B4-BE49-F238E27FC236}">
                <a16:creationId xmlns:a16="http://schemas.microsoft.com/office/drawing/2014/main" id="{A0861B19-475C-E909-AEEA-9114FC750FF6}"/>
              </a:ext>
            </a:extLst>
          </p:cNvPr>
          <p:cNvSpPr>
            <a:spLocks noGrp="1"/>
          </p:cNvSpPr>
          <p:nvPr>
            <p:ph type="body" sz="quarter" idx="151"/>
          </p:nvPr>
        </p:nvSpPr>
        <p:spPr>
          <a:xfrm>
            <a:off x="2890838" y="2362200"/>
            <a:ext cx="15606712" cy="941388"/>
          </a:xfrm>
        </p:spPr>
        <p:txBody>
          <a:bodyPr/>
          <a:lstStyle/>
          <a:p>
            <a:pPr defTabSz="3038715" eaLnBrk="1" fontAlgn="auto" hangingPunct="1">
              <a:spcAft>
                <a:spcPts val="0"/>
              </a:spcAft>
              <a:defRPr/>
            </a:pPr>
            <a:r>
              <a:rPr lang="en-US" sz="4800" dirty="0">
                <a:solidFill>
                  <a:schemeClr val="accent2">
                    <a:lumMod val="75000"/>
                  </a:schemeClr>
                </a:solidFill>
              </a:rPr>
              <a:t>A. Meilland</a:t>
            </a:r>
            <a:r>
              <a:rPr lang="en-US" sz="4800" baseline="30000" dirty="0">
                <a:solidFill>
                  <a:schemeClr val="accent2">
                    <a:lumMod val="75000"/>
                  </a:schemeClr>
                </a:solidFill>
              </a:rPr>
              <a:t>1</a:t>
            </a:r>
            <a:r>
              <a:rPr lang="en-US" sz="4800" dirty="0">
                <a:solidFill>
                  <a:schemeClr val="accent2">
                    <a:lumMod val="75000"/>
                  </a:schemeClr>
                </a:solidFill>
              </a:rPr>
              <a:t>, F. Millour</a:t>
            </a:r>
            <a:r>
              <a:rPr lang="en-US" sz="4800" baseline="30000" dirty="0">
                <a:solidFill>
                  <a:schemeClr val="accent2">
                    <a:lumMod val="75000"/>
                  </a:schemeClr>
                </a:solidFill>
              </a:rPr>
              <a:t>1</a:t>
            </a:r>
            <a:r>
              <a:rPr lang="en-US" sz="4800" dirty="0">
                <a:solidFill>
                  <a:schemeClr val="accent2">
                    <a:lumMod val="75000"/>
                  </a:schemeClr>
                </a:solidFill>
              </a:rPr>
              <a:t>, S. Lagarde</a:t>
            </a:r>
            <a:r>
              <a:rPr lang="en-US" sz="4800" baseline="30000" dirty="0">
                <a:solidFill>
                  <a:schemeClr val="accent2">
                    <a:lumMod val="75000"/>
                  </a:schemeClr>
                </a:solidFill>
              </a:rPr>
              <a:t>1 </a:t>
            </a:r>
            <a:r>
              <a:rPr lang="en-US" sz="4800" dirty="0">
                <a:solidFill>
                  <a:schemeClr val="accent2">
                    <a:lumMod val="75000"/>
                  </a:schemeClr>
                </a:solidFill>
              </a:rPr>
              <a:t> &amp; J. Dejonghe</a:t>
            </a:r>
            <a:r>
              <a:rPr lang="en-US" sz="4800" baseline="30000" dirty="0">
                <a:solidFill>
                  <a:schemeClr val="accent2">
                    <a:lumMod val="75000"/>
                  </a:schemeClr>
                </a:solidFill>
              </a:rPr>
              <a:t>1</a:t>
            </a:r>
            <a:endParaRPr lang="en-US" sz="4800" dirty="0">
              <a:solidFill>
                <a:schemeClr val="accent2">
                  <a:lumMod val="75000"/>
                </a:schemeClr>
              </a:solidFill>
            </a:endParaRPr>
          </a:p>
        </p:txBody>
      </p:sp>
      <p:sp>
        <p:nvSpPr>
          <p:cNvPr id="14" name="Text Placeholder 13">
            <a:extLst>
              <a:ext uri="{FF2B5EF4-FFF2-40B4-BE49-F238E27FC236}">
                <a16:creationId xmlns:a16="http://schemas.microsoft.com/office/drawing/2014/main" id="{589411C2-CC1A-9C3F-55E6-E00368E15BF7}"/>
              </a:ext>
            </a:extLst>
          </p:cNvPr>
          <p:cNvSpPr>
            <a:spLocks noGrp="1"/>
          </p:cNvSpPr>
          <p:nvPr>
            <p:ph type="body" sz="quarter" idx="153"/>
          </p:nvPr>
        </p:nvSpPr>
        <p:spPr>
          <a:xfrm>
            <a:off x="0" y="349250"/>
            <a:ext cx="21388388" cy="2003425"/>
          </a:xfrm>
        </p:spPr>
        <p:txBody>
          <a:bodyPr>
            <a:normAutofit fontScale="70000" lnSpcReduction="20000"/>
          </a:bodyPr>
          <a:lstStyle/>
          <a:p>
            <a:pPr defTabSz="3038715" eaLnBrk="1" fontAlgn="auto" hangingPunct="1">
              <a:spcAft>
                <a:spcPts val="0"/>
              </a:spcAft>
              <a:defRPr/>
            </a:pPr>
            <a:r>
              <a:rPr lang="en-US" sz="13700" dirty="0">
                <a:solidFill>
                  <a:srgbClr val="750787"/>
                </a:solidFill>
              </a:rPr>
              <a:t>S</a:t>
            </a:r>
            <a:r>
              <a:rPr lang="en-US" sz="13700" dirty="0">
                <a:solidFill>
                  <a:srgbClr val="004DFF"/>
                </a:solidFill>
              </a:rPr>
              <a:t>P</a:t>
            </a:r>
            <a:r>
              <a:rPr lang="en-US" sz="13700" dirty="0">
                <a:solidFill>
                  <a:srgbClr val="008026"/>
                </a:solidFill>
              </a:rPr>
              <a:t>I</a:t>
            </a:r>
            <a:r>
              <a:rPr lang="en-US" sz="13700" dirty="0">
                <a:solidFill>
                  <a:srgbClr val="FFED00"/>
                </a:solidFill>
              </a:rPr>
              <a:t>N</a:t>
            </a:r>
            <a:r>
              <a:rPr lang="en-US" sz="13700" dirty="0">
                <a:solidFill>
                  <a:srgbClr val="FF8C00"/>
                </a:solidFill>
              </a:rPr>
              <a:t>E</a:t>
            </a:r>
            <a:r>
              <a:rPr lang="en-US" sz="13700" dirty="0">
                <a:solidFill>
                  <a:srgbClr val="FF0000"/>
                </a:solidFill>
              </a:rPr>
              <a:t>R</a:t>
            </a:r>
            <a:r>
              <a:rPr lang="en-US" sz="13700" dirty="0"/>
              <a:t> </a:t>
            </a:r>
          </a:p>
          <a:p>
            <a:pPr defTabSz="3038715" eaLnBrk="1" fontAlgn="auto" hangingPunct="1">
              <a:spcAft>
                <a:spcPts val="0"/>
              </a:spcAft>
              <a:defRPr/>
            </a:pPr>
            <a:r>
              <a:rPr lang="en-US" sz="5600" dirty="0" err="1">
                <a:solidFill>
                  <a:schemeClr val="accent1">
                    <a:lumMod val="75000"/>
                  </a:schemeClr>
                </a:solidFill>
              </a:rPr>
              <a:t>SPectro-INterferometry</a:t>
            </a:r>
            <a:r>
              <a:rPr lang="en-US" sz="5600" dirty="0">
                <a:solidFill>
                  <a:schemeClr val="accent1">
                    <a:lumMod val="75000"/>
                  </a:schemeClr>
                </a:solidFill>
              </a:rPr>
              <a:t> with Echelle grating at high Resolution</a:t>
            </a:r>
          </a:p>
        </p:txBody>
      </p:sp>
      <p:sp>
        <p:nvSpPr>
          <p:cNvPr id="5137" name="Text Placeholder 4">
            <a:extLst>
              <a:ext uri="{FF2B5EF4-FFF2-40B4-BE49-F238E27FC236}">
                <a16:creationId xmlns:a16="http://schemas.microsoft.com/office/drawing/2014/main" id="{ECC27CC1-7B63-237C-4AA3-B314DE23519B}"/>
              </a:ext>
            </a:extLst>
          </p:cNvPr>
          <p:cNvSpPr txBox="1">
            <a:spLocks noChangeArrowheads="1"/>
          </p:cNvSpPr>
          <p:nvPr/>
        </p:nvSpPr>
        <p:spPr bwMode="auto">
          <a:xfrm>
            <a:off x="8513763" y="26349325"/>
            <a:ext cx="12603162"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307" tIns="63307" rIns="63307" bIns="63307" anchor="ctr">
            <a:spAutoFit/>
          </a:bodyPr>
          <a:lstStyle>
            <a:lvl1pPr>
              <a:defRPr sz="6000">
                <a:solidFill>
                  <a:schemeClr val="tx1"/>
                </a:solidFill>
                <a:latin typeface="Calibri" panose="020F0502020204030204" pitchFamily="34" charset="0"/>
              </a:defRPr>
            </a:lvl1pPr>
            <a:lvl2pPr marL="2468563" indent="-949325">
              <a:defRPr sz="6000">
                <a:solidFill>
                  <a:schemeClr val="tx1"/>
                </a:solidFill>
                <a:latin typeface="Calibri" panose="020F0502020204030204" pitchFamily="34" charset="0"/>
              </a:defRPr>
            </a:lvl2pPr>
            <a:lvl3pPr marL="3797300" indent="-758825">
              <a:defRPr sz="6000">
                <a:solidFill>
                  <a:schemeClr val="tx1"/>
                </a:solidFill>
                <a:latin typeface="Calibri" panose="020F0502020204030204" pitchFamily="34" charset="0"/>
              </a:defRPr>
            </a:lvl3pPr>
            <a:lvl4pPr marL="5316538" indent="-758825">
              <a:defRPr sz="6000">
                <a:solidFill>
                  <a:schemeClr val="tx1"/>
                </a:solidFill>
                <a:latin typeface="Calibri" panose="020F0502020204030204" pitchFamily="34" charset="0"/>
              </a:defRPr>
            </a:lvl4pPr>
            <a:lvl5pPr marL="6835775" indent="-758825">
              <a:defRPr sz="6000">
                <a:solidFill>
                  <a:schemeClr val="tx1"/>
                </a:solidFill>
                <a:latin typeface="Calibri" panose="020F0502020204030204" pitchFamily="34" charset="0"/>
              </a:defRPr>
            </a:lvl5pPr>
            <a:lvl6pPr marL="7292975" indent="-758825" defTabSz="3038475" eaLnBrk="0" fontAlgn="base" hangingPunct="0">
              <a:spcBef>
                <a:spcPct val="0"/>
              </a:spcBef>
              <a:spcAft>
                <a:spcPct val="0"/>
              </a:spcAft>
              <a:defRPr sz="6000">
                <a:solidFill>
                  <a:schemeClr val="tx1"/>
                </a:solidFill>
                <a:latin typeface="Calibri" panose="020F0502020204030204" pitchFamily="34" charset="0"/>
              </a:defRPr>
            </a:lvl6pPr>
            <a:lvl7pPr marL="7750175" indent="-758825" defTabSz="3038475" eaLnBrk="0" fontAlgn="base" hangingPunct="0">
              <a:spcBef>
                <a:spcPct val="0"/>
              </a:spcBef>
              <a:spcAft>
                <a:spcPct val="0"/>
              </a:spcAft>
              <a:defRPr sz="6000">
                <a:solidFill>
                  <a:schemeClr val="tx1"/>
                </a:solidFill>
                <a:latin typeface="Calibri" panose="020F0502020204030204" pitchFamily="34" charset="0"/>
              </a:defRPr>
            </a:lvl7pPr>
            <a:lvl8pPr marL="8207375" indent="-758825" defTabSz="3038475" eaLnBrk="0" fontAlgn="base" hangingPunct="0">
              <a:spcBef>
                <a:spcPct val="0"/>
              </a:spcBef>
              <a:spcAft>
                <a:spcPct val="0"/>
              </a:spcAft>
              <a:defRPr sz="6000">
                <a:solidFill>
                  <a:schemeClr val="tx1"/>
                </a:solidFill>
                <a:latin typeface="Calibri" panose="020F0502020204030204" pitchFamily="34" charset="0"/>
              </a:defRPr>
            </a:lvl8pPr>
            <a:lvl9pPr marL="8664575" indent="-758825" defTabSz="3038475" eaLnBrk="0" fontAlgn="base" hangingPunct="0">
              <a:spcBef>
                <a:spcPct val="0"/>
              </a:spcBef>
              <a:spcAft>
                <a:spcPct val="0"/>
              </a:spcAft>
              <a:defRPr sz="6000">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fr-FR" sz="2800" b="1" u="sng">
                <a:solidFill>
                  <a:srgbClr val="0E5772"/>
                </a:solidFill>
                <a:cs typeface="Calibri" panose="020F0502020204030204" pitchFamily="34" charset="0"/>
              </a:rPr>
              <a:t>Conclusion &amp; Perspectives</a:t>
            </a:r>
          </a:p>
        </p:txBody>
      </p:sp>
      <p:sp>
        <p:nvSpPr>
          <p:cNvPr id="23" name="ZoneTexte 22">
            <a:extLst>
              <a:ext uri="{FF2B5EF4-FFF2-40B4-BE49-F238E27FC236}">
                <a16:creationId xmlns:a16="http://schemas.microsoft.com/office/drawing/2014/main" id="{BB1B2FA9-E181-EC20-8A21-3707F07433C0}"/>
              </a:ext>
            </a:extLst>
          </p:cNvPr>
          <p:cNvSpPr txBox="1"/>
          <p:nvPr/>
        </p:nvSpPr>
        <p:spPr>
          <a:xfrm>
            <a:off x="9909175" y="11288713"/>
            <a:ext cx="9879013" cy="1462087"/>
          </a:xfrm>
          <a:prstGeom prst="rect">
            <a:avLst/>
          </a:prstGeom>
          <a:noFill/>
        </p:spPr>
        <p:txBody>
          <a:bodyPr>
            <a:spAutoFit/>
          </a:bodyPr>
          <a:lstStyle/>
          <a:p>
            <a:pPr algn="just" defTabSz="3038715" eaLnBrk="1" fontAlgn="auto" hangingPunct="1">
              <a:spcBef>
                <a:spcPts val="0"/>
              </a:spcBef>
              <a:spcAft>
                <a:spcPts val="0"/>
              </a:spcAft>
              <a:defRPr/>
            </a:pPr>
            <a:endParaRPr lang="en-GB" sz="900" dirty="0">
              <a:latin typeface="+mj-lt"/>
              <a:cs typeface="Times New Roman" panose="02020603050405020304" pitchFamily="18" charset="0"/>
            </a:endParaRPr>
          </a:p>
          <a:p>
            <a:pPr algn="just" defTabSz="3038715" eaLnBrk="1" fontAlgn="auto" hangingPunct="1">
              <a:spcBef>
                <a:spcPts val="0"/>
              </a:spcBef>
              <a:spcAft>
                <a:spcPts val="0"/>
              </a:spcAft>
              <a:defRPr/>
            </a:pPr>
            <a:endParaRPr lang="en-GB" sz="2000" dirty="0">
              <a:latin typeface="+mn-lt"/>
              <a:cs typeface="Times New Roman" panose="02020603050405020304" pitchFamily="18" charset="0"/>
            </a:endParaRPr>
          </a:p>
          <a:p>
            <a:pPr algn="just" defTabSz="3038715" eaLnBrk="1" fontAlgn="auto" hangingPunct="1">
              <a:spcBef>
                <a:spcPts val="0"/>
              </a:spcBef>
              <a:spcAft>
                <a:spcPts val="0"/>
              </a:spcAft>
              <a:defRPr/>
            </a:pPr>
            <a:endParaRPr lang="en-GB" sz="2000" dirty="0">
              <a:latin typeface="+mn-lt"/>
              <a:cs typeface="Times New Roman" panose="02020603050405020304" pitchFamily="18" charset="0"/>
            </a:endParaRPr>
          </a:p>
          <a:p>
            <a:pPr algn="just" defTabSz="3038715" eaLnBrk="1" fontAlgn="auto" hangingPunct="1">
              <a:spcBef>
                <a:spcPts val="0"/>
              </a:spcBef>
              <a:spcAft>
                <a:spcPts val="0"/>
              </a:spcAft>
              <a:defRPr/>
            </a:pPr>
            <a:endParaRPr lang="en-GB" sz="2000" dirty="0">
              <a:latin typeface="+mn-lt"/>
              <a:cs typeface="Times New Roman" panose="02020603050405020304" pitchFamily="18" charset="0"/>
            </a:endParaRPr>
          </a:p>
          <a:p>
            <a:pPr algn="just" defTabSz="3038715" eaLnBrk="1" fontAlgn="auto" hangingPunct="1">
              <a:spcBef>
                <a:spcPts val="0"/>
              </a:spcBef>
              <a:spcAft>
                <a:spcPts val="0"/>
              </a:spcAft>
              <a:defRPr/>
            </a:pPr>
            <a:endParaRPr lang="en-GB" sz="2000" dirty="0">
              <a:latin typeface="+mj-lt"/>
              <a:cs typeface="Times New Roman" panose="02020603050405020304" pitchFamily="18" charset="0"/>
            </a:endParaRPr>
          </a:p>
        </p:txBody>
      </p:sp>
      <p:sp>
        <p:nvSpPr>
          <p:cNvPr id="5139" name="Text Placeholder 9">
            <a:extLst>
              <a:ext uri="{FF2B5EF4-FFF2-40B4-BE49-F238E27FC236}">
                <a16:creationId xmlns:a16="http://schemas.microsoft.com/office/drawing/2014/main" id="{1E673D9F-F1B4-938F-7EAB-D4C18618B0C9}"/>
              </a:ext>
            </a:extLst>
          </p:cNvPr>
          <p:cNvSpPr txBox="1">
            <a:spLocks noChangeArrowheads="1"/>
          </p:cNvSpPr>
          <p:nvPr/>
        </p:nvSpPr>
        <p:spPr bwMode="auto">
          <a:xfrm>
            <a:off x="10552113" y="15532100"/>
            <a:ext cx="9993312" cy="155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8267" tIns="158267" rIns="158267" bIns="158267">
            <a:spAutoFit/>
          </a:bodyPr>
          <a:lstStyle>
            <a:lvl1pPr>
              <a:defRPr sz="6000">
                <a:solidFill>
                  <a:schemeClr val="tx1"/>
                </a:solidFill>
                <a:latin typeface="Calibri" panose="020F0502020204030204" pitchFamily="34" charset="0"/>
              </a:defRPr>
            </a:lvl1pPr>
            <a:lvl2pPr marL="1028700" indent="-395288">
              <a:defRPr sz="6000">
                <a:solidFill>
                  <a:schemeClr val="tx1"/>
                </a:solidFill>
                <a:latin typeface="Calibri" panose="020F0502020204030204" pitchFamily="34" charset="0"/>
              </a:defRPr>
            </a:lvl2pPr>
            <a:lvl3pPr marL="1423988" indent="-395288">
              <a:defRPr sz="6000">
                <a:solidFill>
                  <a:schemeClr val="tx1"/>
                </a:solidFill>
                <a:latin typeface="Calibri" panose="020F0502020204030204" pitchFamily="34" charset="0"/>
              </a:defRPr>
            </a:lvl3pPr>
            <a:lvl4pPr marL="1858963" indent="-434975">
              <a:defRPr sz="6000">
                <a:solidFill>
                  <a:schemeClr val="tx1"/>
                </a:solidFill>
                <a:latin typeface="Calibri" panose="020F0502020204030204" pitchFamily="34" charset="0"/>
              </a:defRPr>
            </a:lvl4pPr>
            <a:lvl5pPr marL="2174875" indent="-315913">
              <a:defRPr sz="6000">
                <a:solidFill>
                  <a:schemeClr val="tx1"/>
                </a:solidFill>
                <a:latin typeface="Calibri" panose="020F0502020204030204" pitchFamily="34" charset="0"/>
              </a:defRPr>
            </a:lvl5pPr>
            <a:lvl6pPr marL="2632075" indent="-315913" defTabSz="3038475" eaLnBrk="0" fontAlgn="base" hangingPunct="0">
              <a:spcBef>
                <a:spcPct val="0"/>
              </a:spcBef>
              <a:spcAft>
                <a:spcPct val="0"/>
              </a:spcAft>
              <a:defRPr sz="6000">
                <a:solidFill>
                  <a:schemeClr val="tx1"/>
                </a:solidFill>
                <a:latin typeface="Calibri" panose="020F0502020204030204" pitchFamily="34" charset="0"/>
              </a:defRPr>
            </a:lvl6pPr>
            <a:lvl7pPr marL="3089275" indent="-315913" defTabSz="3038475" eaLnBrk="0" fontAlgn="base" hangingPunct="0">
              <a:spcBef>
                <a:spcPct val="0"/>
              </a:spcBef>
              <a:spcAft>
                <a:spcPct val="0"/>
              </a:spcAft>
              <a:defRPr sz="6000">
                <a:solidFill>
                  <a:schemeClr val="tx1"/>
                </a:solidFill>
                <a:latin typeface="Calibri" panose="020F0502020204030204" pitchFamily="34" charset="0"/>
              </a:defRPr>
            </a:lvl7pPr>
            <a:lvl8pPr marL="3546475" indent="-315913" defTabSz="3038475" eaLnBrk="0" fontAlgn="base" hangingPunct="0">
              <a:spcBef>
                <a:spcPct val="0"/>
              </a:spcBef>
              <a:spcAft>
                <a:spcPct val="0"/>
              </a:spcAft>
              <a:defRPr sz="6000">
                <a:solidFill>
                  <a:schemeClr val="tx1"/>
                </a:solidFill>
                <a:latin typeface="Calibri" panose="020F0502020204030204" pitchFamily="34" charset="0"/>
              </a:defRPr>
            </a:lvl8pPr>
            <a:lvl9pPr marL="4003675" indent="-315913" defTabSz="3038475" eaLnBrk="0" fontAlgn="base" hangingPunct="0">
              <a:spcBef>
                <a:spcPct val="0"/>
              </a:spcBef>
              <a:spcAft>
                <a:spcPct val="0"/>
              </a:spcAft>
              <a:defRPr sz="6000">
                <a:solidFill>
                  <a:schemeClr val="tx1"/>
                </a:solidFill>
                <a:latin typeface="Calibri" panose="020F0502020204030204" pitchFamily="34" charset="0"/>
              </a:defRPr>
            </a:lvl9pPr>
          </a:lstStyle>
          <a:p>
            <a:pPr algn="just" eaLnBrk="1" hangingPunct="1">
              <a:spcBef>
                <a:spcPct val="20000"/>
              </a:spcBef>
              <a:buFont typeface="Arial" panose="020B0604020202020204" pitchFamily="34" charset="0"/>
              <a:buNone/>
            </a:pPr>
            <a:r>
              <a:rPr lang="en-GB" altLang="fr-FR" sz="2000">
                <a:cs typeface="Times New Roman" panose="02020603050405020304" pitchFamily="18" charset="0"/>
              </a:rPr>
              <a:t>The </a:t>
            </a:r>
            <a:r>
              <a:rPr lang="en-GB" altLang="fr-FR" sz="2000" b="1">
                <a:cs typeface="Times New Roman" panose="02020603050405020304" pitchFamily="18" charset="0"/>
              </a:rPr>
              <a:t>600-900nm spectrum </a:t>
            </a:r>
            <a:r>
              <a:rPr lang="en-GB" altLang="fr-FR" sz="2000">
                <a:cs typeface="Times New Roman" panose="02020603050405020304" pitchFamily="18" charset="0"/>
              </a:rPr>
              <a:t>is divided </a:t>
            </a:r>
            <a:r>
              <a:rPr lang="en-GB" altLang="fr-FR" sz="2000" b="1">
                <a:cs typeface="Times New Roman" panose="02020603050405020304" pitchFamily="18" charset="0"/>
              </a:rPr>
              <a:t>on 4 orders, </a:t>
            </a:r>
            <a:r>
              <a:rPr lang="en-GB" altLang="fr-FR" sz="2000">
                <a:cs typeface="Times New Roman" panose="02020603050405020304" pitchFamily="18" charset="0"/>
              </a:rPr>
              <a:t>dispersed</a:t>
            </a:r>
            <a:r>
              <a:rPr lang="en-GB" altLang="fr-FR" sz="2000" b="1">
                <a:cs typeface="Times New Roman" panose="02020603050405020304" pitchFamily="18" charset="0"/>
              </a:rPr>
              <a:t> </a:t>
            </a:r>
            <a:r>
              <a:rPr lang="en-GB" altLang="fr-FR" sz="2000">
                <a:cs typeface="Times New Roman" panose="02020603050405020304" pitchFamily="18" charset="0"/>
              </a:rPr>
              <a:t>a</a:t>
            </a:r>
            <a:r>
              <a:rPr lang="en-GB" altLang="fr-FR" sz="2000" b="1">
                <a:cs typeface="Times New Roman" panose="02020603050405020304" pitchFamily="18" charset="0"/>
              </a:rPr>
              <a:t> 2048x2048 camera</a:t>
            </a:r>
            <a:r>
              <a:rPr lang="en-GB" altLang="fr-FR" sz="2000">
                <a:cs typeface="Times New Roman" panose="02020603050405020304" pitchFamily="18" charset="0"/>
              </a:rPr>
              <a:t>. Note that part of the 8</a:t>
            </a:r>
            <a:r>
              <a:rPr lang="en-GB" altLang="fr-FR" sz="2000" baseline="30000">
                <a:cs typeface="Times New Roman" panose="02020603050405020304" pitchFamily="18" charset="0"/>
              </a:rPr>
              <a:t>th</a:t>
            </a:r>
            <a:r>
              <a:rPr lang="en-GB" altLang="fr-FR" sz="2000">
                <a:cs typeface="Times New Roman" panose="02020603050405020304" pitchFamily="18" charset="0"/>
              </a:rPr>
              <a:t> and 13</a:t>
            </a:r>
            <a:r>
              <a:rPr lang="en-GB" altLang="fr-FR" sz="2000" baseline="30000">
                <a:cs typeface="Times New Roman" panose="02020603050405020304" pitchFamily="18" charset="0"/>
              </a:rPr>
              <a:t>th</a:t>
            </a:r>
            <a:r>
              <a:rPr lang="en-GB" altLang="fr-FR" sz="2000">
                <a:cs typeface="Times New Roman" panose="02020603050405020304" pitchFamily="18" charset="0"/>
              </a:rPr>
              <a:t> orders are also visible on the detector. The smallest fringes is sampled on 3 pixels and the spectral sampling is also 3 pixels. Fig 3 shows a simulation of SPINER fringes pattern with non-zeros optical path difference on the 6 beams. </a:t>
            </a:r>
          </a:p>
        </p:txBody>
      </p:sp>
      <p:grpSp>
        <p:nvGrpSpPr>
          <p:cNvPr id="5140" name="Groupe 65">
            <a:extLst>
              <a:ext uri="{FF2B5EF4-FFF2-40B4-BE49-F238E27FC236}">
                <a16:creationId xmlns:a16="http://schemas.microsoft.com/office/drawing/2014/main" id="{8A73175A-9F53-3D5B-128A-A29C4A800C24}"/>
              </a:ext>
            </a:extLst>
          </p:cNvPr>
          <p:cNvGrpSpPr>
            <a:grpSpLocks/>
          </p:cNvGrpSpPr>
          <p:nvPr/>
        </p:nvGrpSpPr>
        <p:grpSpPr bwMode="auto">
          <a:xfrm>
            <a:off x="11214100" y="9718675"/>
            <a:ext cx="9290050" cy="5729288"/>
            <a:chOff x="11038637" y="9960004"/>
            <a:chExt cx="9290428" cy="5729527"/>
          </a:xfrm>
        </p:grpSpPr>
        <p:pic>
          <p:nvPicPr>
            <p:cNvPr id="5157" name="Image 27" descr="Une image contenant capture d’écran, texte&#10;&#10;Description générée automatiquement">
              <a:extLst>
                <a:ext uri="{FF2B5EF4-FFF2-40B4-BE49-F238E27FC236}">
                  <a16:creationId xmlns:a16="http://schemas.microsoft.com/office/drawing/2014/main" id="{EE667B16-3A4A-97FE-553F-20C6A8DFF9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025" t="18178" r="25000"/>
            <a:stretch>
              <a:fillRect/>
            </a:stretch>
          </p:blipFill>
          <p:spPr bwMode="auto">
            <a:xfrm>
              <a:off x="11127382" y="11241266"/>
              <a:ext cx="4538766" cy="362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Image 29" descr="Une image contenant bougie, mur, Rectangle, éclairage&#10;&#10;Description générée automatiquement">
              <a:extLst>
                <a:ext uri="{FF2B5EF4-FFF2-40B4-BE49-F238E27FC236}">
                  <a16:creationId xmlns:a16="http://schemas.microsoft.com/office/drawing/2014/main" id="{0372146C-E45B-7AFE-D67F-76090E171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7543" t="21902" r="28603" b="31149"/>
            <a:stretch>
              <a:fillRect/>
            </a:stretch>
          </p:blipFill>
          <p:spPr bwMode="auto">
            <a:xfrm rot="5400000">
              <a:off x="16236407" y="10896756"/>
              <a:ext cx="3605217" cy="43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9" name="Image 16">
              <a:extLst>
                <a:ext uri="{FF2B5EF4-FFF2-40B4-BE49-F238E27FC236}">
                  <a16:creationId xmlns:a16="http://schemas.microsoft.com/office/drawing/2014/main" id="{C529BD83-5F58-240F-26E2-119DBDD6E0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48305" t="7278" r="8353" b="70445"/>
            <a:stretch>
              <a:fillRect/>
            </a:stretch>
          </p:blipFill>
          <p:spPr bwMode="auto">
            <a:xfrm>
              <a:off x="13517068" y="9960004"/>
              <a:ext cx="5223929" cy="1203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ZoneTexte 17">
              <a:extLst>
                <a:ext uri="{FF2B5EF4-FFF2-40B4-BE49-F238E27FC236}">
                  <a16:creationId xmlns:a16="http://schemas.microsoft.com/office/drawing/2014/main" id="{BBF3B89E-499B-CB4C-F575-7AAE17C0327D}"/>
                </a:ext>
              </a:extLst>
            </p:cNvPr>
            <p:cNvSpPr txBox="1"/>
            <p:nvPr/>
          </p:nvSpPr>
          <p:spPr>
            <a:xfrm>
              <a:off x="11038637" y="14981476"/>
              <a:ext cx="9290428" cy="708055"/>
            </a:xfrm>
            <a:prstGeom prst="rect">
              <a:avLst/>
            </a:prstGeom>
            <a:noFill/>
          </p:spPr>
          <p:txBody>
            <a:bodyPr>
              <a:spAutoFit/>
            </a:bodyPr>
            <a:lstStyle/>
            <a:p>
              <a:pPr algn="just" defTabSz="3038715" eaLnBrk="1" fontAlgn="auto" hangingPunct="1">
                <a:spcBef>
                  <a:spcPts val="0"/>
                </a:spcBef>
                <a:spcAft>
                  <a:spcPts val="0"/>
                </a:spcAft>
                <a:defRPr/>
              </a:pPr>
              <a:r>
                <a:rPr lang="en-GB" sz="2000" b="1" dirty="0">
                  <a:latin typeface="+mj-lt"/>
                  <a:cs typeface="Times New Roman" panose="02020603050405020304" pitchFamily="18" charset="0"/>
                </a:rPr>
                <a:t>Fig 2</a:t>
              </a:r>
              <a:r>
                <a:rPr lang="en-GB" sz="2000" dirty="0">
                  <a:latin typeface="+mj-lt"/>
                  <a:cs typeface="Times New Roman" panose="02020603050405020304" pitchFamily="18" charset="0"/>
                </a:rPr>
                <a:t>: (a) </a:t>
              </a:r>
              <a:r>
                <a:rPr lang="en-US" sz="2000" b="1" dirty="0">
                  <a:latin typeface="+mj-lt"/>
                  <a:cs typeface="Times New Roman" panose="02020603050405020304" pitchFamily="18" charset="0"/>
                </a:rPr>
                <a:t>Schematic layout of the SPICA pupils.</a:t>
              </a:r>
              <a:r>
                <a:rPr lang="en-US" sz="2000" dirty="0">
                  <a:latin typeface="+mj-lt"/>
                  <a:cs typeface="Times New Roman" panose="02020603050405020304" pitchFamily="18" charset="0"/>
                </a:rPr>
                <a:t> </a:t>
              </a:r>
              <a:r>
                <a:rPr lang="en-US" sz="2000" b="1" dirty="0">
                  <a:latin typeface="+mj-lt"/>
                  <a:cs typeface="Times New Roman" panose="02020603050405020304" pitchFamily="18" charset="0"/>
                </a:rPr>
                <a:t>(b) Optical design of the SPINER spectrograph. (c) photo of SPINER echelle grating.</a:t>
              </a:r>
              <a:endParaRPr lang="en-GB" sz="2000" dirty="0">
                <a:solidFill>
                  <a:srgbClr val="FF0000"/>
                </a:solidFill>
                <a:latin typeface="+mj-lt"/>
                <a:cs typeface="Times New Roman" panose="02020603050405020304" pitchFamily="18" charset="0"/>
              </a:endParaRPr>
            </a:p>
          </p:txBody>
        </p:sp>
        <p:sp>
          <p:nvSpPr>
            <p:cNvPr id="5161" name="ZoneTexte 52">
              <a:extLst>
                <a:ext uri="{FF2B5EF4-FFF2-40B4-BE49-F238E27FC236}">
                  <a16:creationId xmlns:a16="http://schemas.microsoft.com/office/drawing/2014/main" id="{D4CCA712-FFD7-44B9-658C-AAC92CA302A8}"/>
                </a:ext>
              </a:extLst>
            </p:cNvPr>
            <p:cNvSpPr txBox="1">
              <a:spLocks noChangeArrowheads="1"/>
            </p:cNvSpPr>
            <p:nvPr/>
          </p:nvSpPr>
          <p:spPr bwMode="auto">
            <a:xfrm>
              <a:off x="11180525" y="11251630"/>
              <a:ext cx="5613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a:solidFill>
                    <a:schemeClr val="tx1"/>
                  </a:solidFill>
                  <a:latin typeface="Calibri" panose="020F0502020204030204" pitchFamily="34" charset="0"/>
                </a:defRPr>
              </a:lvl1pPr>
              <a:lvl2pPr marL="742950" indent="-285750">
                <a:defRPr sz="6000">
                  <a:solidFill>
                    <a:schemeClr val="tx1"/>
                  </a:solidFill>
                  <a:latin typeface="Calibri" panose="020F0502020204030204" pitchFamily="34" charset="0"/>
                </a:defRPr>
              </a:lvl2pPr>
              <a:lvl3pPr marL="1143000" indent="-228600">
                <a:defRPr sz="6000">
                  <a:solidFill>
                    <a:schemeClr val="tx1"/>
                  </a:solidFill>
                  <a:latin typeface="Calibri" panose="020F0502020204030204" pitchFamily="34" charset="0"/>
                </a:defRPr>
              </a:lvl3pPr>
              <a:lvl4pPr marL="1600200" indent="-228600">
                <a:defRPr sz="6000">
                  <a:solidFill>
                    <a:schemeClr val="tx1"/>
                  </a:solidFill>
                  <a:latin typeface="Calibri" panose="020F0502020204030204" pitchFamily="34" charset="0"/>
                </a:defRPr>
              </a:lvl4pPr>
              <a:lvl5pPr marL="2057400" indent="-228600">
                <a:defRPr sz="6000">
                  <a:solidFill>
                    <a:schemeClr val="tx1"/>
                  </a:solidFill>
                  <a:latin typeface="Calibri" panose="020F0502020204030204" pitchFamily="34" charset="0"/>
                </a:defRPr>
              </a:lvl5pPr>
              <a:lvl6pPr marL="2514600" indent="-228600" defTabSz="3038475" eaLnBrk="0" fontAlgn="base" hangingPunct="0">
                <a:spcBef>
                  <a:spcPct val="0"/>
                </a:spcBef>
                <a:spcAft>
                  <a:spcPct val="0"/>
                </a:spcAft>
                <a:defRPr sz="6000">
                  <a:solidFill>
                    <a:schemeClr val="tx1"/>
                  </a:solidFill>
                  <a:latin typeface="Calibri" panose="020F0502020204030204" pitchFamily="34" charset="0"/>
                </a:defRPr>
              </a:lvl6pPr>
              <a:lvl7pPr marL="2971800" indent="-228600" defTabSz="3038475" eaLnBrk="0" fontAlgn="base" hangingPunct="0">
                <a:spcBef>
                  <a:spcPct val="0"/>
                </a:spcBef>
                <a:spcAft>
                  <a:spcPct val="0"/>
                </a:spcAft>
                <a:defRPr sz="6000">
                  <a:solidFill>
                    <a:schemeClr val="tx1"/>
                  </a:solidFill>
                  <a:latin typeface="Calibri" panose="020F0502020204030204" pitchFamily="34" charset="0"/>
                </a:defRPr>
              </a:lvl7pPr>
              <a:lvl8pPr marL="3429000" indent="-228600" defTabSz="3038475" eaLnBrk="0" fontAlgn="base" hangingPunct="0">
                <a:spcBef>
                  <a:spcPct val="0"/>
                </a:spcBef>
                <a:spcAft>
                  <a:spcPct val="0"/>
                </a:spcAft>
                <a:defRPr sz="6000">
                  <a:solidFill>
                    <a:schemeClr val="tx1"/>
                  </a:solidFill>
                  <a:latin typeface="Calibri" panose="020F0502020204030204" pitchFamily="34" charset="0"/>
                </a:defRPr>
              </a:lvl8pPr>
              <a:lvl9pPr marL="3886200" indent="-228600" defTabSz="3038475" eaLnBrk="0" fontAlgn="base" hangingPunct="0">
                <a:spcBef>
                  <a:spcPct val="0"/>
                </a:spcBef>
                <a:spcAft>
                  <a:spcPct val="0"/>
                </a:spcAft>
                <a:defRPr sz="6000">
                  <a:solidFill>
                    <a:schemeClr val="tx1"/>
                  </a:solidFill>
                  <a:latin typeface="Calibri" panose="020F0502020204030204" pitchFamily="34" charset="0"/>
                </a:defRPr>
              </a:lvl9pPr>
            </a:lstStyle>
            <a:p>
              <a:pPr eaLnBrk="1" hangingPunct="1"/>
              <a:r>
                <a:rPr lang="fr-FR" altLang="fr-FR" sz="2400" b="1">
                  <a:latin typeface="Times New Roman" panose="02020603050405020304" pitchFamily="18" charset="0"/>
                  <a:cs typeface="Times New Roman" panose="02020603050405020304" pitchFamily="18" charset="0"/>
                </a:rPr>
                <a:t>(b)</a:t>
              </a:r>
            </a:p>
          </p:txBody>
        </p:sp>
        <p:sp>
          <p:nvSpPr>
            <p:cNvPr id="5162" name="ZoneTexte 54">
              <a:extLst>
                <a:ext uri="{FF2B5EF4-FFF2-40B4-BE49-F238E27FC236}">
                  <a16:creationId xmlns:a16="http://schemas.microsoft.com/office/drawing/2014/main" id="{4EABD777-7540-A08D-852B-452D4CCBA769}"/>
                </a:ext>
              </a:extLst>
            </p:cNvPr>
            <p:cNvSpPr txBox="1">
              <a:spLocks noChangeArrowheads="1"/>
            </p:cNvSpPr>
            <p:nvPr/>
          </p:nvSpPr>
          <p:spPr bwMode="auto">
            <a:xfrm>
              <a:off x="12937951" y="10353903"/>
              <a:ext cx="747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000">
                  <a:solidFill>
                    <a:schemeClr val="tx1"/>
                  </a:solidFill>
                  <a:latin typeface="Calibri" panose="020F0502020204030204" pitchFamily="34" charset="0"/>
                </a:defRPr>
              </a:lvl1pPr>
              <a:lvl2pPr marL="742950" indent="-285750">
                <a:defRPr sz="6000">
                  <a:solidFill>
                    <a:schemeClr val="tx1"/>
                  </a:solidFill>
                  <a:latin typeface="Calibri" panose="020F0502020204030204" pitchFamily="34" charset="0"/>
                </a:defRPr>
              </a:lvl2pPr>
              <a:lvl3pPr marL="1143000" indent="-228600">
                <a:defRPr sz="6000">
                  <a:solidFill>
                    <a:schemeClr val="tx1"/>
                  </a:solidFill>
                  <a:latin typeface="Calibri" panose="020F0502020204030204" pitchFamily="34" charset="0"/>
                </a:defRPr>
              </a:lvl3pPr>
              <a:lvl4pPr marL="1600200" indent="-228600">
                <a:defRPr sz="6000">
                  <a:solidFill>
                    <a:schemeClr val="tx1"/>
                  </a:solidFill>
                  <a:latin typeface="Calibri" panose="020F0502020204030204" pitchFamily="34" charset="0"/>
                </a:defRPr>
              </a:lvl4pPr>
              <a:lvl5pPr marL="2057400" indent="-228600">
                <a:defRPr sz="6000">
                  <a:solidFill>
                    <a:schemeClr val="tx1"/>
                  </a:solidFill>
                  <a:latin typeface="Calibri" panose="020F0502020204030204" pitchFamily="34" charset="0"/>
                </a:defRPr>
              </a:lvl5pPr>
              <a:lvl6pPr marL="2514600" indent="-228600" defTabSz="3038475" eaLnBrk="0" fontAlgn="base" hangingPunct="0">
                <a:spcBef>
                  <a:spcPct val="0"/>
                </a:spcBef>
                <a:spcAft>
                  <a:spcPct val="0"/>
                </a:spcAft>
                <a:defRPr sz="6000">
                  <a:solidFill>
                    <a:schemeClr val="tx1"/>
                  </a:solidFill>
                  <a:latin typeface="Calibri" panose="020F0502020204030204" pitchFamily="34" charset="0"/>
                </a:defRPr>
              </a:lvl6pPr>
              <a:lvl7pPr marL="2971800" indent="-228600" defTabSz="3038475" eaLnBrk="0" fontAlgn="base" hangingPunct="0">
                <a:spcBef>
                  <a:spcPct val="0"/>
                </a:spcBef>
                <a:spcAft>
                  <a:spcPct val="0"/>
                </a:spcAft>
                <a:defRPr sz="6000">
                  <a:solidFill>
                    <a:schemeClr val="tx1"/>
                  </a:solidFill>
                  <a:latin typeface="Calibri" panose="020F0502020204030204" pitchFamily="34" charset="0"/>
                </a:defRPr>
              </a:lvl7pPr>
              <a:lvl8pPr marL="3429000" indent="-228600" defTabSz="3038475" eaLnBrk="0" fontAlgn="base" hangingPunct="0">
                <a:spcBef>
                  <a:spcPct val="0"/>
                </a:spcBef>
                <a:spcAft>
                  <a:spcPct val="0"/>
                </a:spcAft>
                <a:defRPr sz="6000">
                  <a:solidFill>
                    <a:schemeClr val="tx1"/>
                  </a:solidFill>
                  <a:latin typeface="Calibri" panose="020F0502020204030204" pitchFamily="34" charset="0"/>
                </a:defRPr>
              </a:lvl8pPr>
              <a:lvl9pPr marL="3886200" indent="-228600" defTabSz="3038475" eaLnBrk="0" fontAlgn="base" hangingPunct="0">
                <a:spcBef>
                  <a:spcPct val="0"/>
                </a:spcBef>
                <a:spcAft>
                  <a:spcPct val="0"/>
                </a:spcAft>
                <a:defRPr sz="6000">
                  <a:solidFill>
                    <a:schemeClr val="tx1"/>
                  </a:solidFill>
                  <a:latin typeface="Calibri" panose="020F0502020204030204" pitchFamily="34" charset="0"/>
                </a:defRPr>
              </a:lvl9pPr>
            </a:lstStyle>
            <a:p>
              <a:pPr eaLnBrk="1" hangingPunct="1"/>
              <a:r>
                <a:rPr lang="fr-FR" altLang="fr-FR" sz="2400" b="1">
                  <a:latin typeface="Times New Roman" panose="02020603050405020304" pitchFamily="18" charset="0"/>
                  <a:cs typeface="Times New Roman" panose="02020603050405020304" pitchFamily="18" charset="0"/>
                </a:rPr>
                <a:t>(a)</a:t>
              </a:r>
            </a:p>
          </p:txBody>
        </p:sp>
        <p:sp>
          <p:nvSpPr>
            <p:cNvPr id="5163" name="ZoneTexte 55">
              <a:extLst>
                <a:ext uri="{FF2B5EF4-FFF2-40B4-BE49-F238E27FC236}">
                  <a16:creationId xmlns:a16="http://schemas.microsoft.com/office/drawing/2014/main" id="{3ADF716B-2D96-2658-C41A-A357C39182EF}"/>
                </a:ext>
              </a:extLst>
            </p:cNvPr>
            <p:cNvSpPr txBox="1">
              <a:spLocks noChangeArrowheads="1"/>
            </p:cNvSpPr>
            <p:nvPr/>
          </p:nvSpPr>
          <p:spPr bwMode="auto">
            <a:xfrm>
              <a:off x="15869438" y="11251631"/>
              <a:ext cx="5261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000">
                  <a:solidFill>
                    <a:schemeClr val="tx1"/>
                  </a:solidFill>
                  <a:latin typeface="Calibri" panose="020F0502020204030204" pitchFamily="34" charset="0"/>
                </a:defRPr>
              </a:lvl1pPr>
              <a:lvl2pPr marL="742950" indent="-285750">
                <a:defRPr sz="6000">
                  <a:solidFill>
                    <a:schemeClr val="tx1"/>
                  </a:solidFill>
                  <a:latin typeface="Calibri" panose="020F0502020204030204" pitchFamily="34" charset="0"/>
                </a:defRPr>
              </a:lvl2pPr>
              <a:lvl3pPr marL="1143000" indent="-228600">
                <a:defRPr sz="6000">
                  <a:solidFill>
                    <a:schemeClr val="tx1"/>
                  </a:solidFill>
                  <a:latin typeface="Calibri" panose="020F0502020204030204" pitchFamily="34" charset="0"/>
                </a:defRPr>
              </a:lvl3pPr>
              <a:lvl4pPr marL="1600200" indent="-228600">
                <a:defRPr sz="6000">
                  <a:solidFill>
                    <a:schemeClr val="tx1"/>
                  </a:solidFill>
                  <a:latin typeface="Calibri" panose="020F0502020204030204" pitchFamily="34" charset="0"/>
                </a:defRPr>
              </a:lvl4pPr>
              <a:lvl5pPr marL="2057400" indent="-228600">
                <a:defRPr sz="6000">
                  <a:solidFill>
                    <a:schemeClr val="tx1"/>
                  </a:solidFill>
                  <a:latin typeface="Calibri" panose="020F0502020204030204" pitchFamily="34" charset="0"/>
                </a:defRPr>
              </a:lvl5pPr>
              <a:lvl6pPr marL="2514600" indent="-228600" defTabSz="3038475" eaLnBrk="0" fontAlgn="base" hangingPunct="0">
                <a:spcBef>
                  <a:spcPct val="0"/>
                </a:spcBef>
                <a:spcAft>
                  <a:spcPct val="0"/>
                </a:spcAft>
                <a:defRPr sz="6000">
                  <a:solidFill>
                    <a:schemeClr val="tx1"/>
                  </a:solidFill>
                  <a:latin typeface="Calibri" panose="020F0502020204030204" pitchFamily="34" charset="0"/>
                </a:defRPr>
              </a:lvl6pPr>
              <a:lvl7pPr marL="2971800" indent="-228600" defTabSz="3038475" eaLnBrk="0" fontAlgn="base" hangingPunct="0">
                <a:spcBef>
                  <a:spcPct val="0"/>
                </a:spcBef>
                <a:spcAft>
                  <a:spcPct val="0"/>
                </a:spcAft>
                <a:defRPr sz="6000">
                  <a:solidFill>
                    <a:schemeClr val="tx1"/>
                  </a:solidFill>
                  <a:latin typeface="Calibri" panose="020F0502020204030204" pitchFamily="34" charset="0"/>
                </a:defRPr>
              </a:lvl7pPr>
              <a:lvl8pPr marL="3429000" indent="-228600" defTabSz="3038475" eaLnBrk="0" fontAlgn="base" hangingPunct="0">
                <a:spcBef>
                  <a:spcPct val="0"/>
                </a:spcBef>
                <a:spcAft>
                  <a:spcPct val="0"/>
                </a:spcAft>
                <a:defRPr sz="6000">
                  <a:solidFill>
                    <a:schemeClr val="tx1"/>
                  </a:solidFill>
                  <a:latin typeface="Calibri" panose="020F0502020204030204" pitchFamily="34" charset="0"/>
                </a:defRPr>
              </a:lvl8pPr>
              <a:lvl9pPr marL="3886200" indent="-228600" defTabSz="3038475" eaLnBrk="0" fontAlgn="base" hangingPunct="0">
                <a:spcBef>
                  <a:spcPct val="0"/>
                </a:spcBef>
                <a:spcAft>
                  <a:spcPct val="0"/>
                </a:spcAft>
                <a:defRPr sz="6000">
                  <a:solidFill>
                    <a:schemeClr val="tx1"/>
                  </a:solidFill>
                  <a:latin typeface="Calibri" panose="020F0502020204030204" pitchFamily="34" charset="0"/>
                </a:defRPr>
              </a:lvl9pPr>
            </a:lstStyle>
            <a:p>
              <a:pPr eaLnBrk="1" hangingPunct="1"/>
              <a:r>
                <a:rPr lang="fr-FR" altLang="fr-FR" sz="2400" b="1">
                  <a:latin typeface="Times New Roman" panose="02020603050405020304" pitchFamily="18" charset="0"/>
                  <a:cs typeface="Times New Roman" panose="02020603050405020304" pitchFamily="18" charset="0"/>
                </a:rPr>
                <a:t>(c)</a:t>
              </a:r>
            </a:p>
          </p:txBody>
        </p:sp>
      </p:grpSp>
      <p:sp>
        <p:nvSpPr>
          <p:cNvPr id="5141" name="Text Placeholder 6">
            <a:extLst>
              <a:ext uri="{FF2B5EF4-FFF2-40B4-BE49-F238E27FC236}">
                <a16:creationId xmlns:a16="http://schemas.microsoft.com/office/drawing/2014/main" id="{C021A157-49AF-392F-C886-1DF7FA2B783A}"/>
              </a:ext>
            </a:extLst>
          </p:cNvPr>
          <p:cNvSpPr txBox="1">
            <a:spLocks noChangeArrowheads="1"/>
          </p:cNvSpPr>
          <p:nvPr/>
        </p:nvSpPr>
        <p:spPr bwMode="auto">
          <a:xfrm>
            <a:off x="311150" y="26757313"/>
            <a:ext cx="86375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307" tIns="63307" rIns="63307" bIns="63307" anchor="ctr">
            <a:spAutoFit/>
          </a:bodyPr>
          <a:lstStyle>
            <a:lvl1pPr>
              <a:defRPr sz="6000">
                <a:solidFill>
                  <a:schemeClr val="tx1"/>
                </a:solidFill>
                <a:latin typeface="Calibri" panose="020F0502020204030204" pitchFamily="34" charset="0"/>
              </a:defRPr>
            </a:lvl1pPr>
            <a:lvl2pPr marL="2468563" indent="-949325">
              <a:defRPr sz="6000">
                <a:solidFill>
                  <a:schemeClr val="tx1"/>
                </a:solidFill>
                <a:latin typeface="Calibri" panose="020F0502020204030204" pitchFamily="34" charset="0"/>
              </a:defRPr>
            </a:lvl2pPr>
            <a:lvl3pPr marL="3797300" indent="-758825">
              <a:defRPr sz="6000">
                <a:solidFill>
                  <a:schemeClr val="tx1"/>
                </a:solidFill>
                <a:latin typeface="Calibri" panose="020F0502020204030204" pitchFamily="34" charset="0"/>
              </a:defRPr>
            </a:lvl3pPr>
            <a:lvl4pPr marL="5316538" indent="-758825">
              <a:defRPr sz="6000">
                <a:solidFill>
                  <a:schemeClr val="tx1"/>
                </a:solidFill>
                <a:latin typeface="Calibri" panose="020F0502020204030204" pitchFamily="34" charset="0"/>
              </a:defRPr>
            </a:lvl4pPr>
            <a:lvl5pPr marL="6835775" indent="-758825">
              <a:defRPr sz="6000">
                <a:solidFill>
                  <a:schemeClr val="tx1"/>
                </a:solidFill>
                <a:latin typeface="Calibri" panose="020F0502020204030204" pitchFamily="34" charset="0"/>
              </a:defRPr>
            </a:lvl5pPr>
            <a:lvl6pPr marL="7292975" indent="-758825" defTabSz="3038475" eaLnBrk="0" fontAlgn="base" hangingPunct="0">
              <a:spcBef>
                <a:spcPct val="0"/>
              </a:spcBef>
              <a:spcAft>
                <a:spcPct val="0"/>
              </a:spcAft>
              <a:defRPr sz="6000">
                <a:solidFill>
                  <a:schemeClr val="tx1"/>
                </a:solidFill>
                <a:latin typeface="Calibri" panose="020F0502020204030204" pitchFamily="34" charset="0"/>
              </a:defRPr>
            </a:lvl6pPr>
            <a:lvl7pPr marL="7750175" indent="-758825" defTabSz="3038475" eaLnBrk="0" fontAlgn="base" hangingPunct="0">
              <a:spcBef>
                <a:spcPct val="0"/>
              </a:spcBef>
              <a:spcAft>
                <a:spcPct val="0"/>
              </a:spcAft>
              <a:defRPr sz="6000">
                <a:solidFill>
                  <a:schemeClr val="tx1"/>
                </a:solidFill>
                <a:latin typeface="Calibri" panose="020F0502020204030204" pitchFamily="34" charset="0"/>
              </a:defRPr>
            </a:lvl7pPr>
            <a:lvl8pPr marL="8207375" indent="-758825" defTabSz="3038475" eaLnBrk="0" fontAlgn="base" hangingPunct="0">
              <a:spcBef>
                <a:spcPct val="0"/>
              </a:spcBef>
              <a:spcAft>
                <a:spcPct val="0"/>
              </a:spcAft>
              <a:defRPr sz="6000">
                <a:solidFill>
                  <a:schemeClr val="tx1"/>
                </a:solidFill>
                <a:latin typeface="Calibri" panose="020F0502020204030204" pitchFamily="34" charset="0"/>
              </a:defRPr>
            </a:lvl8pPr>
            <a:lvl9pPr marL="8664575" indent="-758825" defTabSz="3038475" eaLnBrk="0" fontAlgn="base" hangingPunct="0">
              <a:spcBef>
                <a:spcPct val="0"/>
              </a:spcBef>
              <a:spcAft>
                <a:spcPct val="0"/>
              </a:spcAft>
              <a:defRPr sz="6000">
                <a:solidFill>
                  <a:schemeClr val="tx1"/>
                </a:solidFill>
                <a:latin typeface="Calibri" panose="020F0502020204030204" pitchFamily="34" charset="0"/>
              </a:defRPr>
            </a:lvl9pPr>
          </a:lstStyle>
          <a:p>
            <a:pPr algn="ctr" eaLnBrk="1" hangingPunct="1">
              <a:spcBef>
                <a:spcPct val="20000"/>
              </a:spcBef>
              <a:buFont typeface="Arial" panose="020B0604020202020204" pitchFamily="34" charset="0"/>
              <a:buNone/>
            </a:pPr>
            <a:r>
              <a:rPr lang="en-US" altLang="fr-FR" sz="2800" b="1" u="sng">
                <a:solidFill>
                  <a:srgbClr val="0E5772"/>
                </a:solidFill>
                <a:cs typeface="Calibri" panose="020F0502020204030204" pitchFamily="34" charset="0"/>
              </a:rPr>
              <a:t>REFERENCES</a:t>
            </a:r>
          </a:p>
        </p:txBody>
      </p:sp>
      <p:sp>
        <p:nvSpPr>
          <p:cNvPr id="77" name="Rectangle 76">
            <a:extLst>
              <a:ext uri="{FF2B5EF4-FFF2-40B4-BE49-F238E27FC236}">
                <a16:creationId xmlns:a16="http://schemas.microsoft.com/office/drawing/2014/main" id="{5B49779A-5DC4-6F33-89A6-ADC7AD69DBB9}"/>
              </a:ext>
            </a:extLst>
          </p:cNvPr>
          <p:cNvSpPr/>
          <p:nvPr/>
        </p:nvSpPr>
        <p:spPr>
          <a:xfrm>
            <a:off x="8245475" y="24845963"/>
            <a:ext cx="268288" cy="4573587"/>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
        <p:nvSpPr>
          <p:cNvPr id="78" name="Rectangle 77">
            <a:extLst>
              <a:ext uri="{FF2B5EF4-FFF2-40B4-BE49-F238E27FC236}">
                <a16:creationId xmlns:a16="http://schemas.microsoft.com/office/drawing/2014/main" id="{D5DC7FE5-7D49-1059-06D5-F4C8C4FEED84}"/>
              </a:ext>
            </a:extLst>
          </p:cNvPr>
          <p:cNvSpPr/>
          <p:nvPr/>
        </p:nvSpPr>
        <p:spPr>
          <a:xfrm>
            <a:off x="8245475" y="26771600"/>
            <a:ext cx="268288" cy="2647950"/>
          </a:xfrm>
          <a:prstGeom prst="rect">
            <a:avLst/>
          </a:prstGeom>
          <a:solidFill>
            <a:srgbClr val="0E577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grpSp>
        <p:nvGrpSpPr>
          <p:cNvPr id="5144" name="Groupe 83">
            <a:extLst>
              <a:ext uri="{FF2B5EF4-FFF2-40B4-BE49-F238E27FC236}">
                <a16:creationId xmlns:a16="http://schemas.microsoft.com/office/drawing/2014/main" id="{DFCA8085-B482-C444-790C-25E3FE887F12}"/>
              </a:ext>
            </a:extLst>
          </p:cNvPr>
          <p:cNvGrpSpPr>
            <a:grpSpLocks/>
          </p:cNvGrpSpPr>
          <p:nvPr/>
        </p:nvGrpSpPr>
        <p:grpSpPr bwMode="auto">
          <a:xfrm>
            <a:off x="9258300" y="16897350"/>
            <a:ext cx="11858625" cy="8994775"/>
            <a:chOff x="9103729" y="17115924"/>
            <a:chExt cx="11857329" cy="8993911"/>
          </a:xfrm>
        </p:grpSpPr>
        <p:pic>
          <p:nvPicPr>
            <p:cNvPr id="5152" name="Image 75" descr="Une image contenant capture d’écran, Caractère coloré, ligne, texte&#10;&#10;Description générée automatiquement">
              <a:extLst>
                <a:ext uri="{FF2B5EF4-FFF2-40B4-BE49-F238E27FC236}">
                  <a16:creationId xmlns:a16="http://schemas.microsoft.com/office/drawing/2014/main" id="{23BA428C-3C02-DDEA-6A95-5AEE0274DC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269" t="1608" r="2597"/>
            <a:stretch>
              <a:fillRect/>
            </a:stretch>
          </p:blipFill>
          <p:spPr bwMode="auto">
            <a:xfrm>
              <a:off x="11995299" y="17115924"/>
              <a:ext cx="8965759" cy="841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ZoneTexte 41">
              <a:extLst>
                <a:ext uri="{FF2B5EF4-FFF2-40B4-BE49-F238E27FC236}">
                  <a16:creationId xmlns:a16="http://schemas.microsoft.com/office/drawing/2014/main" id="{389A49BF-0A56-C41A-4BDD-BB227FF63AF9}"/>
                </a:ext>
              </a:extLst>
            </p:cNvPr>
            <p:cNvSpPr txBox="1"/>
            <p:nvPr/>
          </p:nvSpPr>
          <p:spPr>
            <a:xfrm>
              <a:off x="9962473" y="25401878"/>
              <a:ext cx="10290637" cy="707957"/>
            </a:xfrm>
            <a:prstGeom prst="rect">
              <a:avLst/>
            </a:prstGeom>
            <a:noFill/>
          </p:spPr>
          <p:txBody>
            <a:bodyPr>
              <a:spAutoFit/>
            </a:bodyPr>
            <a:lstStyle/>
            <a:p>
              <a:pPr algn="just" defTabSz="3038715" eaLnBrk="1" fontAlgn="auto" hangingPunct="1">
                <a:spcBef>
                  <a:spcPts val="0"/>
                </a:spcBef>
                <a:spcAft>
                  <a:spcPts val="0"/>
                </a:spcAft>
                <a:defRPr/>
              </a:pPr>
              <a:r>
                <a:rPr lang="en-GB" sz="2000" b="1" dirty="0">
                  <a:latin typeface="+mj-lt"/>
                  <a:cs typeface="Times New Roman" panose="02020603050405020304" pitchFamily="18" charset="0"/>
                </a:rPr>
                <a:t>Fig 2</a:t>
              </a:r>
              <a:r>
                <a:rPr lang="en-GB" sz="2000" dirty="0">
                  <a:latin typeface="+mj-lt"/>
                  <a:cs typeface="Times New Roman" panose="02020603050405020304" pitchFamily="18" charset="0"/>
                </a:rPr>
                <a:t>: </a:t>
              </a:r>
              <a:r>
                <a:rPr lang="en-GB" sz="2000" b="1" dirty="0">
                  <a:latin typeface="+mj-lt"/>
                  <a:cs typeface="Times New Roman" panose="02020603050405020304" pitchFamily="18" charset="0"/>
                </a:rPr>
                <a:t>Simulation of SPINER fringes </a:t>
              </a:r>
              <a:r>
                <a:rPr lang="en-GB" sz="2000" dirty="0">
                  <a:latin typeface="+mj-lt"/>
                  <a:cs typeface="Times New Roman" panose="02020603050405020304" pitchFamily="18" charset="0"/>
                </a:rPr>
                <a:t>for a 12000K star on the 2048x2048 pixels camera. Wavelength is indicated by the colour of the glowing lines  framing the fringe pattern</a:t>
              </a:r>
              <a:endParaRPr lang="en-GB" sz="2000" dirty="0">
                <a:solidFill>
                  <a:srgbClr val="FF0000"/>
                </a:solidFill>
                <a:latin typeface="+mj-lt"/>
                <a:cs typeface="Times New Roman" panose="02020603050405020304" pitchFamily="18" charset="0"/>
              </a:endParaRPr>
            </a:p>
          </p:txBody>
        </p:sp>
        <p:sp>
          <p:nvSpPr>
            <p:cNvPr id="81" name="Rectangle 80">
              <a:extLst>
                <a:ext uri="{FF2B5EF4-FFF2-40B4-BE49-F238E27FC236}">
                  <a16:creationId xmlns:a16="http://schemas.microsoft.com/office/drawing/2014/main" id="{16FD4B95-18BA-1938-58F0-D6EA672500B5}"/>
                </a:ext>
              </a:extLst>
            </p:cNvPr>
            <p:cNvSpPr/>
            <p:nvPr/>
          </p:nvSpPr>
          <p:spPr>
            <a:xfrm>
              <a:off x="16165745" y="20147758"/>
              <a:ext cx="1706375" cy="1628619"/>
            </a:xfrm>
            <a:prstGeom prst="rect">
              <a:avLst/>
            </a:prstGeom>
            <a:noFill/>
            <a:ln w="57150">
              <a:solidFill>
                <a:schemeClr val="bg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cxnSp>
          <p:nvCxnSpPr>
            <p:cNvPr id="83" name="Connecteur droit 82">
              <a:extLst>
                <a:ext uri="{FF2B5EF4-FFF2-40B4-BE49-F238E27FC236}">
                  <a16:creationId xmlns:a16="http://schemas.microsoft.com/office/drawing/2014/main" id="{6DD0A862-BD47-06AD-8FC8-FD795DFBC9EC}"/>
                </a:ext>
              </a:extLst>
            </p:cNvPr>
            <p:cNvCxnSpPr>
              <a:stCxn id="80" idx="3"/>
              <a:endCxn id="81" idx="1"/>
            </p:cNvCxnSpPr>
            <p:nvPr/>
          </p:nvCxnSpPr>
          <p:spPr>
            <a:xfrm flipV="1">
              <a:off x="13281572" y="20962068"/>
              <a:ext cx="2884173" cy="947646"/>
            </a:xfrm>
            <a:prstGeom prst="line">
              <a:avLst/>
            </a:prstGeom>
            <a:ln w="6985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80" name="Image 79" descr="Une image contenant Ambré, Caractère coloré, capture d’écran, léger&#10;&#10;Description générée automatiquement">
              <a:extLst>
                <a:ext uri="{FF2B5EF4-FFF2-40B4-BE49-F238E27FC236}">
                  <a16:creationId xmlns:a16="http://schemas.microsoft.com/office/drawing/2014/main" id="{2E8B6ABE-8ADD-430A-6B2A-D304B5F7D5CE}"/>
                </a:ext>
              </a:extLst>
            </p:cNvPr>
            <p:cNvPicPr>
              <a:picLocks noChangeAspect="1"/>
            </p:cNvPicPr>
            <p:nvPr/>
          </p:nvPicPr>
          <p:blipFill rotWithShape="1">
            <a:blip r:embed="rId8" cstate="print"/>
            <a:srcRect l="7834" t="2703" r="7726" b="4440"/>
            <a:stretch/>
          </p:blipFill>
          <p:spPr>
            <a:xfrm>
              <a:off x="9103729" y="19867481"/>
              <a:ext cx="4178328" cy="4084297"/>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93" name="Rectangle 92">
            <a:extLst>
              <a:ext uri="{FF2B5EF4-FFF2-40B4-BE49-F238E27FC236}">
                <a16:creationId xmlns:a16="http://schemas.microsoft.com/office/drawing/2014/main" id="{56E2AF59-F0EA-7BE5-B814-59E3F6EE0044}"/>
              </a:ext>
            </a:extLst>
          </p:cNvPr>
          <p:cNvSpPr/>
          <p:nvPr/>
        </p:nvSpPr>
        <p:spPr>
          <a:xfrm>
            <a:off x="8408988" y="25928638"/>
            <a:ext cx="12830175" cy="485775"/>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
        <p:nvSpPr>
          <p:cNvPr id="94" name="Rectangle 93">
            <a:extLst>
              <a:ext uri="{FF2B5EF4-FFF2-40B4-BE49-F238E27FC236}">
                <a16:creationId xmlns:a16="http://schemas.microsoft.com/office/drawing/2014/main" id="{87F8DB17-53F8-B1DA-0852-584EB8D1851D}"/>
              </a:ext>
            </a:extLst>
          </p:cNvPr>
          <p:cNvSpPr/>
          <p:nvPr/>
        </p:nvSpPr>
        <p:spPr>
          <a:xfrm>
            <a:off x="260350" y="18553113"/>
            <a:ext cx="9958388" cy="485775"/>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
        <p:nvSpPr>
          <p:cNvPr id="95" name="Rectangle 94">
            <a:extLst>
              <a:ext uri="{FF2B5EF4-FFF2-40B4-BE49-F238E27FC236}">
                <a16:creationId xmlns:a16="http://schemas.microsoft.com/office/drawing/2014/main" id="{EF91851A-8EDA-EC0C-A46E-9DDE0FB9D757}"/>
              </a:ext>
            </a:extLst>
          </p:cNvPr>
          <p:cNvSpPr/>
          <p:nvPr/>
        </p:nvSpPr>
        <p:spPr>
          <a:xfrm>
            <a:off x="8958263" y="19013488"/>
            <a:ext cx="179387" cy="6915150"/>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
        <p:nvSpPr>
          <p:cNvPr id="96" name="Rectangle 95">
            <a:extLst>
              <a:ext uri="{FF2B5EF4-FFF2-40B4-BE49-F238E27FC236}">
                <a16:creationId xmlns:a16="http://schemas.microsoft.com/office/drawing/2014/main" id="{CBDE22EC-A9BA-DAA7-ED82-27109A39E695}"/>
              </a:ext>
            </a:extLst>
          </p:cNvPr>
          <p:cNvSpPr/>
          <p:nvPr/>
        </p:nvSpPr>
        <p:spPr>
          <a:xfrm>
            <a:off x="9739313" y="4278313"/>
            <a:ext cx="177800" cy="7150100"/>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
        <p:nvSpPr>
          <p:cNvPr id="97" name="Rectangle 96">
            <a:extLst>
              <a:ext uri="{FF2B5EF4-FFF2-40B4-BE49-F238E27FC236}">
                <a16:creationId xmlns:a16="http://schemas.microsoft.com/office/drawing/2014/main" id="{FC5CC666-05CB-1300-1C0B-A958E7DB6F4B}"/>
              </a:ext>
            </a:extLst>
          </p:cNvPr>
          <p:cNvSpPr/>
          <p:nvPr/>
        </p:nvSpPr>
        <p:spPr>
          <a:xfrm>
            <a:off x="10085388" y="11428413"/>
            <a:ext cx="133350" cy="7585075"/>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
        <p:nvSpPr>
          <p:cNvPr id="99" name="Rectangle 98">
            <a:extLst>
              <a:ext uri="{FF2B5EF4-FFF2-40B4-BE49-F238E27FC236}">
                <a16:creationId xmlns:a16="http://schemas.microsoft.com/office/drawing/2014/main" id="{F2F12521-723B-EA07-1FF2-82D243E4A231}"/>
              </a:ext>
            </a:extLst>
          </p:cNvPr>
          <p:cNvSpPr/>
          <p:nvPr/>
        </p:nvSpPr>
        <p:spPr>
          <a:xfrm>
            <a:off x="9739313" y="11428413"/>
            <a:ext cx="377825" cy="355600"/>
          </a:xfrm>
          <a:prstGeom prst="rect">
            <a:avLst/>
          </a:prstGeom>
          <a:solidFill>
            <a:srgbClr val="5B9894"/>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
        <p:nvSpPr>
          <p:cNvPr id="100" name="Rectangle 99">
            <a:extLst>
              <a:ext uri="{FF2B5EF4-FFF2-40B4-BE49-F238E27FC236}">
                <a16:creationId xmlns:a16="http://schemas.microsoft.com/office/drawing/2014/main" id="{E1A1A18B-78D9-D23F-6B02-0FB3697932FF}"/>
              </a:ext>
            </a:extLst>
          </p:cNvPr>
          <p:cNvSpPr/>
          <p:nvPr/>
        </p:nvSpPr>
        <p:spPr>
          <a:xfrm>
            <a:off x="9739313" y="4264025"/>
            <a:ext cx="177800" cy="3067050"/>
          </a:xfrm>
          <a:prstGeom prst="rect">
            <a:avLst/>
          </a:prstGeom>
          <a:solidFill>
            <a:srgbClr val="8EABBD"/>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defTabSz="3038715" eaLnBrk="1" fontAlgn="auto" hangingPunct="1">
              <a:spcBef>
                <a:spcPts val="0"/>
              </a:spcBef>
              <a:spcAft>
                <a:spcPts val="0"/>
              </a:spcAft>
              <a:defRPr/>
            </a:pPr>
            <a:endParaRPr lang="fr-FR"/>
          </a:p>
        </p:txBody>
      </p:sp>
    </p:spTree>
  </p:cSld>
  <p:clrMapOvr>
    <a:masterClrMapping/>
  </p:clrMapOvr>
</p:sld>
</file>

<file path=ppt/theme/theme1.xml><?xml version="1.0" encoding="utf-8"?>
<a:theme xmlns:a="http://schemas.openxmlformats.org/drawingml/2006/main" name="A1 Templat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13073</TotalTime>
  <Words>1045</Words>
  <Application>Microsoft Office PowerPoint</Application>
  <PresentationFormat>Personnalisé</PresentationFormat>
  <Paragraphs>85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vt:i4>
      </vt:variant>
    </vt:vector>
  </HeadingPairs>
  <TitlesOfParts>
    <vt:vector size="7" baseType="lpstr">
      <vt:lpstr>Calibri</vt:lpstr>
      <vt:lpstr>Arial</vt:lpstr>
      <vt:lpstr>Trebuchet MS</vt:lpstr>
      <vt:lpstr>Times New Roman</vt:lpstr>
      <vt:lpstr>A1 Template</vt:lpstr>
      <vt:lpstr>Without Guides</vt:lpstr>
      <vt:lpstr>Présentation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Anthony Meilland</cp:lastModifiedBy>
  <cp:revision>68</cp:revision>
  <cp:lastPrinted>2024-05-30T13:44:45Z</cp:lastPrinted>
  <dcterms:created xsi:type="dcterms:W3CDTF">2012-02-10T00:21:22Z</dcterms:created>
  <dcterms:modified xsi:type="dcterms:W3CDTF">2024-06-11T07:14:57Z</dcterms:modified>
  <cp:category>Research poster templates</cp:category>
</cp:coreProperties>
</file>